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</p:sldIdLst>
  <p:sldSz cx="9144000" cy="6858000" type="screen4x3"/>
  <p:notesSz cx="6797675" cy="98742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9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43F35-CD02-4680-A8C2-579773BEDCD1}" type="datetimeFigureOut">
              <a:rPr lang="en-GB" smtClean="0"/>
              <a:t>07/01/2016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E4248-7977-4290-993A-EB6E4BF14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8414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43F35-CD02-4680-A8C2-579773BEDCD1}" type="datetimeFigureOut">
              <a:rPr lang="en-GB" smtClean="0"/>
              <a:t>07/01/2016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E4248-7977-4290-993A-EB6E4BF14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83681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43F35-CD02-4680-A8C2-579773BEDCD1}" type="datetimeFigureOut">
              <a:rPr lang="en-GB" smtClean="0"/>
              <a:t>07/01/2016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E4248-7977-4290-993A-EB6E4BF14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207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43F35-CD02-4680-A8C2-579773BEDCD1}" type="datetimeFigureOut">
              <a:rPr lang="en-GB" smtClean="0"/>
              <a:t>07/01/2016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E4248-7977-4290-993A-EB6E4BF14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63806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43F35-CD02-4680-A8C2-579773BEDCD1}" type="datetimeFigureOut">
              <a:rPr lang="en-GB" smtClean="0"/>
              <a:t>07/01/2016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E4248-7977-4290-993A-EB6E4BF14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14007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43F35-CD02-4680-A8C2-579773BEDCD1}" type="datetimeFigureOut">
              <a:rPr lang="en-GB" smtClean="0"/>
              <a:t>07/01/2016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E4248-7977-4290-993A-EB6E4BF14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87105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43F35-CD02-4680-A8C2-579773BEDCD1}" type="datetimeFigureOut">
              <a:rPr lang="en-GB" smtClean="0"/>
              <a:t>07/01/2016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E4248-7977-4290-993A-EB6E4BF14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22104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43F35-CD02-4680-A8C2-579773BEDCD1}" type="datetimeFigureOut">
              <a:rPr lang="en-GB" smtClean="0"/>
              <a:t>07/01/2016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E4248-7977-4290-993A-EB6E4BF14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01673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43F35-CD02-4680-A8C2-579773BEDCD1}" type="datetimeFigureOut">
              <a:rPr lang="en-GB" smtClean="0"/>
              <a:t>07/01/2016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E4248-7977-4290-993A-EB6E4BF14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31006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43F35-CD02-4680-A8C2-579773BEDCD1}" type="datetimeFigureOut">
              <a:rPr lang="en-GB" smtClean="0"/>
              <a:t>07/01/2016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E4248-7977-4290-993A-EB6E4BF14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52262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43F35-CD02-4680-A8C2-579773BEDCD1}" type="datetimeFigureOut">
              <a:rPr lang="en-GB" smtClean="0"/>
              <a:t>07/01/2016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E4248-7977-4290-993A-EB6E4BF14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5960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443F35-CD02-4680-A8C2-579773BEDCD1}" type="datetimeFigureOut">
              <a:rPr lang="en-GB" smtClean="0"/>
              <a:t>07/01/2016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FE4248-7977-4290-993A-EB6E4BF14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9835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31" name="Picture 7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9" t="18367" b="11228"/>
          <a:stretch/>
        </p:blipFill>
        <p:spPr bwMode="auto">
          <a:xfrm>
            <a:off x="1" y="0"/>
            <a:ext cx="2771799" cy="17728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0"/>
            <a:ext cx="2915816" cy="18438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02517"/>
            <a:ext cx="2771800" cy="22345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008" y="4725144"/>
            <a:ext cx="2915816" cy="22026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202517"/>
            <a:ext cx="3053827" cy="22192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0"/>
            <a:ext cx="3048000" cy="18438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8911" y="4610799"/>
            <a:ext cx="2972633" cy="2247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1" y="4610799"/>
            <a:ext cx="2448273" cy="2247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2" name="Picture 18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60" r="36955" b="27718"/>
          <a:stretch/>
        </p:blipFill>
        <p:spPr bwMode="auto">
          <a:xfrm>
            <a:off x="3378307" y="2202516"/>
            <a:ext cx="2345821" cy="2234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62057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7809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Clothes Experiment.</a:t>
            </a:r>
            <a:br>
              <a:rPr lang="en-GB" dirty="0" smtClean="0"/>
            </a:br>
            <a:r>
              <a:rPr lang="en-GB" dirty="0" smtClean="0"/>
              <a:t>6.01.16</a:t>
            </a:r>
            <a:endParaRPr lang="en-GB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4" y="1"/>
            <a:ext cx="2763416" cy="242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9" y="-1099"/>
            <a:ext cx="2664295" cy="2421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5874" y="-1099"/>
            <a:ext cx="2162199" cy="2348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80665"/>
            <a:ext cx="2002360" cy="2592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5874" y="4280665"/>
            <a:ext cx="2162199" cy="2592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283966"/>
            <a:ext cx="3450320" cy="2592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418408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5192" y="27809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Glove Experiment.</a:t>
            </a:r>
            <a:br>
              <a:rPr lang="en-GB" dirty="0" smtClean="0"/>
            </a:br>
            <a:r>
              <a:rPr lang="en-GB" dirty="0" smtClean="0"/>
              <a:t>6.01.16</a:t>
            </a:r>
            <a:endParaRPr lang="en-GB" dirty="0"/>
          </a:p>
        </p:txBody>
      </p:sp>
      <p:pic>
        <p:nvPicPr>
          <p:cNvPr id="4" name="Picture 19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03" r="16811"/>
          <a:stretch/>
        </p:blipFill>
        <p:spPr bwMode="auto">
          <a:xfrm rot="5400000">
            <a:off x="135989" y="-142913"/>
            <a:ext cx="2128841" cy="2422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"/>
            <a:ext cx="2592288" cy="21328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1472" y="1"/>
            <a:ext cx="2663825" cy="2132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311" y="4941168"/>
            <a:ext cx="2943348" cy="1916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5086" y="4941168"/>
            <a:ext cx="2855105" cy="1916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941168"/>
            <a:ext cx="2495065" cy="1934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813276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6</Words>
  <Application>Microsoft Office PowerPoint</Application>
  <PresentationFormat>On-screen Show (4:3)</PresentationFormat>
  <Paragraphs>2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PowerPoint Presentation</vt:lpstr>
      <vt:lpstr>Clothes Experiment. 6.01.16</vt:lpstr>
      <vt:lpstr>Glove Experiment. 6.01.16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Big Maths. 6.01.15 Using different games to count forwards and backwards and add numbers together.</dc:title>
  <dc:creator>Teacher</dc:creator>
  <cp:lastModifiedBy>Teacher</cp:lastModifiedBy>
  <cp:revision>7</cp:revision>
  <cp:lastPrinted>2016-01-06T16:37:08Z</cp:lastPrinted>
  <dcterms:created xsi:type="dcterms:W3CDTF">2016-01-06T16:06:57Z</dcterms:created>
  <dcterms:modified xsi:type="dcterms:W3CDTF">2016-01-07T15:54:26Z</dcterms:modified>
</cp:coreProperties>
</file>