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45" d="100"/>
          <a:sy n="45" d="100"/>
        </p:scale>
        <p:origin x="8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6947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19039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4614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015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615383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25847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22488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14504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85148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2607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635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0112D9-53B4-4705-B50A-C8AA7DC54DDC}" type="datetimeFigureOut">
              <a:rPr lang="en-GB" smtClean="0"/>
              <a:t>30/09/2018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F0AB747-55E1-4DD2-8DF6-E0EDD3DC23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18651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445623" y="3984171"/>
            <a:ext cx="9144000" cy="832077"/>
          </a:xfrm>
        </p:spPr>
        <p:txBody>
          <a:bodyPr>
            <a:noAutofit/>
          </a:bodyPr>
          <a:lstStyle/>
          <a:p>
            <a:r>
              <a:rPr lang="en-GB" sz="4000" b="1" i="1" dirty="0" smtClean="0"/>
              <a:t>21.9.18</a:t>
            </a:r>
            <a:br>
              <a:rPr lang="en-GB" sz="4000" b="1" i="1" dirty="0" smtClean="0"/>
            </a:br>
            <a:r>
              <a:rPr lang="en-GB" sz="4000" b="1" i="1" dirty="0" smtClean="0"/>
              <a:t>We enjoyed taking part in the Harvest festival service that Reverend </a:t>
            </a:r>
            <a:r>
              <a:rPr lang="en-GB" sz="4000" b="1" i="1" dirty="0" err="1" smtClean="0"/>
              <a:t>Moores</a:t>
            </a:r>
            <a:r>
              <a:rPr lang="en-GB" sz="4000" b="1" i="1" dirty="0" smtClean="0"/>
              <a:t> led.</a:t>
            </a:r>
            <a:br>
              <a:rPr lang="en-GB" sz="4000" b="1" i="1" dirty="0" smtClean="0"/>
            </a:br>
            <a:r>
              <a:rPr lang="en-GB" sz="4000" b="1" i="1" dirty="0" smtClean="0"/>
              <a:t>We donated food to the Atherton and Leigh foodbank.</a:t>
            </a:r>
            <a:endParaRPr lang="en-GB" sz="4000" b="1" i="1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210" t="33143" r="5944" b="19048"/>
          <a:stretch/>
        </p:blipFill>
        <p:spPr>
          <a:xfrm rot="10800000">
            <a:off x="-2" y="0"/>
            <a:ext cx="4885507" cy="2364376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81" t="9333"/>
          <a:stretch/>
        </p:blipFill>
        <p:spPr>
          <a:xfrm rot="10800000">
            <a:off x="7863840" y="-2"/>
            <a:ext cx="4328160" cy="2364377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-2" y="4428309"/>
            <a:ext cx="4885509" cy="2429691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761" b="13904"/>
          <a:stretch/>
        </p:blipFill>
        <p:spPr>
          <a:xfrm rot="10800000">
            <a:off x="7772400" y="4310741"/>
            <a:ext cx="4419600" cy="25472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59466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1</Words>
  <Application>Microsoft Office PowerPoint</Application>
  <PresentationFormat>Widescreen</PresentationFormat>
  <Paragraphs>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21.9.18 We enjoyed taking part in the Harvest festival service that Reverend Moores led. We donated food to the Atherton and Leigh foodbank.</vt:lpstr>
    </vt:vector>
  </TitlesOfParts>
  <Company>ABtec Computer Solutions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21.9.18 We enjoyed taking part in the Harvest festival service that Reverend Moores led. We donated food to the Atherton and Leigh foodbank.</dc:title>
  <dc:creator>Teacher</dc:creator>
  <cp:lastModifiedBy>Teacher</cp:lastModifiedBy>
  <cp:revision>3</cp:revision>
  <dcterms:created xsi:type="dcterms:W3CDTF">2018-09-23T21:57:25Z</dcterms:created>
  <dcterms:modified xsi:type="dcterms:W3CDTF">2018-09-30T17:26:30Z</dcterms:modified>
</cp:coreProperties>
</file>