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8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68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64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1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914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2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783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30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43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9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502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3605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57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885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05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631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2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479839D-F309-4F00-AA7C-98165854E03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BD3AB76-BA7D-4DBA-BD30-430A958D0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86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526" y="767398"/>
            <a:ext cx="9144000" cy="5084762"/>
          </a:xfrm>
        </p:spPr>
        <p:txBody>
          <a:bodyPr>
            <a:normAutofit fontScale="85000" lnSpcReduction="200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1 – Sock and Spoon (1 ROLLED UP 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SOCK, TABLESPOON, 2 SOCKS FOR MARKERS)</a:t>
            </a:r>
          </a:p>
          <a:p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  <a:latin typeface="+mn-lt"/>
              </a:rPr>
              <a:t>1. Place markers e.g. socks 2 metres apart.</a:t>
            </a:r>
          </a:p>
          <a:p>
            <a:r>
              <a:rPr lang="en-GB" dirty="0">
                <a:solidFill>
                  <a:schemeClr val="tx1"/>
                </a:solidFill>
                <a:latin typeface="+mn-lt"/>
              </a:rPr>
              <a:t>2. Start behind the marker</a:t>
            </a:r>
          </a:p>
          <a:p>
            <a:r>
              <a:rPr lang="en-GB" dirty="0">
                <a:solidFill>
                  <a:schemeClr val="tx1"/>
                </a:solidFill>
                <a:latin typeface="+mn-lt"/>
              </a:rPr>
              <a:t>3. Children to balance the sock (rolled up) on the spoon.</a:t>
            </a:r>
          </a:p>
          <a:p>
            <a:r>
              <a:rPr lang="en-GB" dirty="0">
                <a:solidFill>
                  <a:schemeClr val="tx1"/>
                </a:solidFill>
                <a:latin typeface="+mn-lt"/>
              </a:rPr>
              <a:t>4. How many shuttles can you complete in 20 </a:t>
            </a:r>
            <a:r>
              <a:rPr lang="en-GB" dirty="0" smtClean="0">
                <a:solidFill>
                  <a:schemeClr val="tx1"/>
                </a:solidFill>
                <a:latin typeface="+mn-lt"/>
              </a:rPr>
              <a:t>seconds.</a:t>
            </a:r>
          </a:p>
          <a:p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Number of shuttles = number of points (e.g. there and back is 2 points)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964" y="636769"/>
            <a:ext cx="3212869" cy="14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69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133158"/>
            <a:ext cx="9144000" cy="5084762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2 – Kangaroo jump (different 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Objects, 2 socks)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1</a:t>
            </a:r>
            <a:r>
              <a:rPr lang="en-GB" dirty="0">
                <a:solidFill>
                  <a:schemeClr val="tx1"/>
                </a:solidFill>
              </a:rPr>
              <a:t>. Socks 2 metres apart. Line up behind the marker</a:t>
            </a:r>
          </a:p>
          <a:p>
            <a:r>
              <a:rPr lang="en-GB" dirty="0">
                <a:solidFill>
                  <a:schemeClr val="tx1"/>
                </a:solidFill>
              </a:rPr>
              <a:t>2. Kangaroo jump (2 footed jump) to collect your teddy or soft toy</a:t>
            </a:r>
          </a:p>
          <a:p>
            <a:r>
              <a:rPr lang="en-GB" dirty="0">
                <a:solidFill>
                  <a:schemeClr val="tx1"/>
                </a:solidFill>
              </a:rPr>
              <a:t>3. Jump and take it back to the starter marker</a:t>
            </a:r>
          </a:p>
          <a:p>
            <a:r>
              <a:rPr lang="en-GB" dirty="0">
                <a:solidFill>
                  <a:schemeClr val="tx1"/>
                </a:solidFill>
              </a:rPr>
              <a:t>4. How many objects can you collect in 20</a:t>
            </a:r>
          </a:p>
          <a:p>
            <a:r>
              <a:rPr lang="en-GB" dirty="0">
                <a:solidFill>
                  <a:schemeClr val="tx1"/>
                </a:solidFill>
              </a:rPr>
              <a:t>seconds</a:t>
            </a:r>
            <a:r>
              <a:rPr lang="en-GB" dirty="0" smtClean="0">
                <a:solidFill>
                  <a:schemeClr val="tx1"/>
                </a:solidFill>
              </a:rPr>
              <a:t>?</a:t>
            </a:r>
          </a:p>
          <a:p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Number of objects = number of points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587" y="394063"/>
            <a:ext cx="4057650" cy="172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076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95794" y="1250724"/>
            <a:ext cx="9144000" cy="5084762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3 – Sock ladder sprint (5 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Socks or chalk/masking tape)</a:t>
            </a:r>
          </a:p>
          <a:p>
            <a:endParaRPr lang="en-GB" sz="2800" b="1" u="sng" dirty="0" smtClean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</a:rPr>
              <a:t>1. Socks to be placed 50cm apart.</a:t>
            </a:r>
          </a:p>
          <a:p>
            <a:r>
              <a:rPr lang="en-GB" dirty="0">
                <a:solidFill>
                  <a:schemeClr val="tx1"/>
                </a:solidFill>
              </a:rPr>
              <a:t>2. Start behind the </a:t>
            </a:r>
            <a:r>
              <a:rPr lang="en-GB" dirty="0" err="1">
                <a:solidFill>
                  <a:schemeClr val="tx1"/>
                </a:solidFill>
              </a:rPr>
              <a:t>rst</a:t>
            </a:r>
            <a:r>
              <a:rPr lang="en-GB" dirty="0">
                <a:solidFill>
                  <a:schemeClr val="tx1"/>
                </a:solidFill>
              </a:rPr>
              <a:t> sock</a:t>
            </a:r>
          </a:p>
          <a:p>
            <a:r>
              <a:rPr lang="en-GB" dirty="0">
                <a:solidFill>
                  <a:schemeClr val="tx1"/>
                </a:solidFill>
              </a:rPr>
              <a:t>3. Sprint up and down the </a:t>
            </a:r>
            <a:r>
              <a:rPr lang="en-GB" dirty="0" smtClean="0">
                <a:solidFill>
                  <a:schemeClr val="tx1"/>
                </a:solidFill>
              </a:rPr>
              <a:t>ladder in </a:t>
            </a:r>
            <a:r>
              <a:rPr lang="en-GB" dirty="0">
                <a:solidFill>
                  <a:schemeClr val="tx1"/>
                </a:solidFill>
              </a:rPr>
              <a:t>between the socks for 20 </a:t>
            </a:r>
            <a:r>
              <a:rPr lang="en-GB" dirty="0" smtClean="0">
                <a:solidFill>
                  <a:schemeClr val="tx1"/>
                </a:solidFill>
              </a:rPr>
              <a:t>seconds</a:t>
            </a:r>
          </a:p>
          <a:p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1 point = 1 length of the ladder. (there and back is 2 points)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4918" y="304074"/>
            <a:ext cx="4573217" cy="152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01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545773" y="1015592"/>
            <a:ext cx="11499671" cy="5084762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Sports Day 2020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Activity 4 – Sock it (5 socks or </a:t>
            </a:r>
          </a:p>
          <a:p>
            <a:r>
              <a:rPr lang="en-GB" sz="2800" b="1" u="sng" dirty="0" smtClean="0">
                <a:solidFill>
                  <a:schemeClr val="tx1"/>
                </a:solidFill>
                <a:latin typeface="+mn-lt"/>
              </a:rPr>
              <a:t>Chalk/masking tape)</a:t>
            </a:r>
          </a:p>
          <a:p>
            <a:endParaRPr lang="en-GB" sz="2800" b="1" u="sng" dirty="0" smtClean="0">
              <a:solidFill>
                <a:schemeClr val="tx1"/>
              </a:solidFill>
              <a:latin typeface="+mn-lt"/>
            </a:endParaRPr>
          </a:p>
          <a:p>
            <a:r>
              <a:rPr lang="en-GB" dirty="0">
                <a:solidFill>
                  <a:schemeClr val="tx1"/>
                </a:solidFill>
              </a:rPr>
              <a:t>1. Stand 1 metre away from the target (4 adult socks)</a:t>
            </a:r>
          </a:p>
          <a:p>
            <a:r>
              <a:rPr lang="en-GB" dirty="0">
                <a:solidFill>
                  <a:schemeClr val="tx1"/>
                </a:solidFill>
              </a:rPr>
              <a:t>2. Throw 1 rolled up sock into the target or on the target</a:t>
            </a:r>
          </a:p>
          <a:p>
            <a:r>
              <a:rPr lang="en-GB" dirty="0">
                <a:solidFill>
                  <a:schemeClr val="tx1"/>
                </a:solidFill>
              </a:rPr>
              <a:t>3. Run and collect your sock and repeat again</a:t>
            </a:r>
          </a:p>
          <a:p>
            <a:r>
              <a:rPr lang="en-GB" dirty="0">
                <a:solidFill>
                  <a:schemeClr val="tx1"/>
                </a:solidFill>
              </a:rPr>
              <a:t>4. How many times can you land the sock into or on the</a:t>
            </a:r>
          </a:p>
          <a:p>
            <a:r>
              <a:rPr lang="en-GB" dirty="0">
                <a:solidFill>
                  <a:schemeClr val="tx1"/>
                </a:solidFill>
              </a:rPr>
              <a:t>target in 20 seconds?</a:t>
            </a:r>
            <a:endParaRPr lang="en-GB" sz="2800" b="1" u="sng" dirty="0">
              <a:solidFill>
                <a:schemeClr val="tx1"/>
              </a:solidFill>
              <a:latin typeface="+mn-lt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+mn-lt"/>
              </a:rPr>
              <a:t>Scoring = 1 point for getting it in the target</a:t>
            </a:r>
            <a:endParaRPr lang="en-GB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5229" y="321671"/>
            <a:ext cx="4386955" cy="176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1163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11</TotalTime>
  <Words>308</Words>
  <Application>Microsoft Office PowerPoint</Application>
  <PresentationFormat>Widescreen</PresentationFormat>
  <Paragraphs>39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Clugston</dc:creator>
  <cp:lastModifiedBy>H Clugston</cp:lastModifiedBy>
  <cp:revision>2</cp:revision>
  <dcterms:created xsi:type="dcterms:W3CDTF">2020-06-04T12:31:14Z</dcterms:created>
  <dcterms:modified xsi:type="dcterms:W3CDTF">2020-06-04T12:42:36Z</dcterms:modified>
</cp:coreProperties>
</file>