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9144000" cy="6858000" type="screen4x3"/>
  <p:notesSz cx="6797675" cy="98742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1237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42916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28621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9697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3258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64241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633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4073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036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2372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803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F6A4BD-7E51-4A90-BC31-7731772644FC}" type="datetimeFigureOut">
              <a:rPr lang="en-GB" smtClean="0"/>
              <a:t>14/01/2016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1BDC4-1144-4AB2-B4A5-0E7DAC66E3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610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13</a:t>
            </a:r>
            <a:r>
              <a:rPr lang="en-GB" baseline="30000" dirty="0" smtClean="0"/>
              <a:t>th</a:t>
            </a:r>
            <a:r>
              <a:rPr lang="en-GB" dirty="0" smtClean="0"/>
              <a:t> January 2016.</a:t>
            </a:r>
            <a:br>
              <a:rPr lang="en-GB" dirty="0" smtClean="0"/>
            </a:br>
            <a:r>
              <a:rPr lang="en-GB" dirty="0" smtClean="0"/>
              <a:t>LC: To work together to research animals in the Polar regions.</a:t>
            </a:r>
            <a:endParaRPr lang="en-GB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49" y="6927"/>
            <a:ext cx="1987561" cy="1549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004851" y="-568326"/>
            <a:ext cx="1556790" cy="2693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509120"/>
            <a:ext cx="1403647" cy="2348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832982" y="4480387"/>
            <a:ext cx="2484274" cy="2253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434" y="4376603"/>
            <a:ext cx="2376264" cy="247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116"/>
          <a:stretch/>
        </p:blipFill>
        <p:spPr bwMode="auto">
          <a:xfrm>
            <a:off x="7996422" y="1707912"/>
            <a:ext cx="1126856" cy="22251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376582" y="-591494"/>
            <a:ext cx="1848305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48" t="17433" r="12947" b="33610"/>
          <a:stretch/>
        </p:blipFill>
        <p:spPr bwMode="auto">
          <a:xfrm>
            <a:off x="-6424" y="2060848"/>
            <a:ext cx="1187624" cy="2092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9" name="Picture 13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261"/>
          <a:stretch/>
        </p:blipFill>
        <p:spPr bwMode="auto">
          <a:xfrm rot="5400000">
            <a:off x="4322690" y="4481899"/>
            <a:ext cx="2472776" cy="226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77893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</Words>
  <Application>Microsoft Office PowerPoint</Application>
  <PresentationFormat>On-screen Show (4:3)</PresentationFormat>
  <Paragraphs>1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13th January 2016. LC: To work together to research animals in the Polar regions.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Big Maths 13.01.16 LC: To count forwards and backwards and add numbers together.</dc:title>
  <dc:creator>Teacher</dc:creator>
  <cp:lastModifiedBy>Teacher</cp:lastModifiedBy>
  <cp:revision>3</cp:revision>
  <cp:lastPrinted>2016-01-14T16:49:48Z</cp:lastPrinted>
  <dcterms:created xsi:type="dcterms:W3CDTF">2016-01-14T16:32:19Z</dcterms:created>
  <dcterms:modified xsi:type="dcterms:W3CDTF">2016-01-14T16:51:17Z</dcterms:modified>
</cp:coreProperties>
</file>