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24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5C0E-A88D-43A7-91E1-458C01A7E45A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77465-64F2-4808-A364-C3B2CAC0B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066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5C0E-A88D-43A7-91E1-458C01A7E45A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77465-64F2-4808-A364-C3B2CAC0B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561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5C0E-A88D-43A7-91E1-458C01A7E45A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77465-64F2-4808-A364-C3B2CAC0B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617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5C0E-A88D-43A7-91E1-458C01A7E45A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77465-64F2-4808-A364-C3B2CAC0B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363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5C0E-A88D-43A7-91E1-458C01A7E45A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77465-64F2-4808-A364-C3B2CAC0B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107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5C0E-A88D-43A7-91E1-458C01A7E45A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77465-64F2-4808-A364-C3B2CAC0B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57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5C0E-A88D-43A7-91E1-458C01A7E45A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77465-64F2-4808-A364-C3B2CAC0B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784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5C0E-A88D-43A7-91E1-458C01A7E45A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77465-64F2-4808-A364-C3B2CAC0B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7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5C0E-A88D-43A7-91E1-458C01A7E45A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77465-64F2-4808-A364-C3B2CAC0B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972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5C0E-A88D-43A7-91E1-458C01A7E45A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77465-64F2-4808-A364-C3B2CAC0B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886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5C0E-A88D-43A7-91E1-458C01A7E45A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377465-64F2-4808-A364-C3B2CAC0B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255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25C0E-A88D-43A7-91E1-458C01A7E45A}" type="datetimeFigureOut">
              <a:rPr lang="en-GB" smtClean="0"/>
              <a:t>07/01/2016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377465-64F2-4808-A364-C3B2CAC0B5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784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23616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7.01.16</a:t>
            </a:r>
            <a:br>
              <a:rPr lang="en-GB" dirty="0" smtClean="0"/>
            </a:br>
            <a:r>
              <a:rPr lang="en-GB" dirty="0" smtClean="0"/>
              <a:t>LC: To investigate and decide which foods are best to take to the Polar regions.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634"/>
            <a:ext cx="2699791" cy="2566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0"/>
            <a:ext cx="3312368" cy="2564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19" y="4437112"/>
            <a:ext cx="3389783" cy="2413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6199" y="4402507"/>
            <a:ext cx="3779912" cy="242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"/>
            <a:ext cx="2515878" cy="2492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5538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7.01.16 LC: To investigate and decide which foods are best to take to the Polar regions.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7.01.16 LC: To investigate and decide which foods are best to take to the Polar regions.</dc:title>
  <dc:creator>Teacher</dc:creator>
  <cp:lastModifiedBy>Teacher</cp:lastModifiedBy>
  <cp:revision>1</cp:revision>
  <cp:lastPrinted>2016-01-07T15:51:33Z</cp:lastPrinted>
  <dcterms:created xsi:type="dcterms:W3CDTF">2016-01-07T15:46:57Z</dcterms:created>
  <dcterms:modified xsi:type="dcterms:W3CDTF">2016-01-07T15:54:50Z</dcterms:modified>
</cp:coreProperties>
</file>