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1DCBA6F-72C2-40D3-9942-977614FDE4A6}" type="datetimeFigureOut">
              <a:rPr lang="en-GB" smtClean="0"/>
              <a:t>06/12/2018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1582188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DCBA6F-72C2-40D3-9942-977614FDE4A6}" type="datetimeFigureOut">
              <a:rPr lang="en-GB" smtClean="0"/>
              <a:t>06/12/2018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600105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1DCBA6F-72C2-40D3-9942-977614FDE4A6}" type="datetimeFigureOut">
              <a:rPr lang="en-GB" smtClean="0"/>
              <a:t>06/12/2018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234849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1DCBA6F-72C2-40D3-9942-977614FDE4A6}" type="datetimeFigureOut">
              <a:rPr lang="en-GB" smtClean="0"/>
              <a:t>06/12/2018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17881620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1DCBA6F-72C2-40D3-9942-977614FDE4A6}" type="datetimeFigureOut">
              <a:rPr lang="en-GB" smtClean="0"/>
              <a:t>06/12/2018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2910102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1DCBA6F-72C2-40D3-9942-977614FDE4A6}" type="datetimeFigureOut">
              <a:rPr lang="en-GB" smtClean="0"/>
              <a:t>06/12/2018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17611009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DCBA6F-72C2-40D3-9942-977614FDE4A6}" type="datetimeFigureOut">
              <a:rPr lang="en-GB" smtClean="0"/>
              <a:t>06/12/2018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4244999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DCBA6F-72C2-40D3-9942-977614FDE4A6}" type="datetimeFigureOut">
              <a:rPr lang="en-GB" smtClean="0"/>
              <a:t>06/12/2018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3270393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1DCBA6F-72C2-40D3-9942-977614FDE4A6}" type="datetimeFigureOut">
              <a:rPr lang="en-GB" smtClean="0"/>
              <a:t>06/12/2018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19918166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DCBA6F-72C2-40D3-9942-977614FDE4A6}" type="datetimeFigureOut">
              <a:rPr lang="en-GB" smtClean="0"/>
              <a:t>06/12/2018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2565585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1DCBA6F-72C2-40D3-9942-977614FDE4A6}" type="datetimeFigureOut">
              <a:rPr lang="en-GB" smtClean="0"/>
              <a:t>06/12/2018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AA666BF-C09D-4340-8740-F52612C20AFC}" type="slidenum">
              <a:rPr lang="en-GB" smtClean="0"/>
              <a:t>‹#›</a:t>
            </a:fld>
            <a:endParaRPr lang="en-GB"/>
          </a:p>
        </p:txBody>
      </p:sp>
    </p:spTree>
    <p:extLst>
      <p:ext uri="{BB962C8B-B14F-4D97-AF65-F5344CB8AC3E}">
        <p14:creationId xmlns:p14="http://schemas.microsoft.com/office/powerpoint/2010/main" val="6939879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DCBA6F-72C2-40D3-9942-977614FDE4A6}" type="datetimeFigureOut">
              <a:rPr lang="en-GB" smtClean="0"/>
              <a:t>06/12/2018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AA666BF-C09D-4340-8740-F52612C20AFC}" type="slidenum">
              <a:rPr lang="en-GB" smtClean="0"/>
              <a:t>‹#›</a:t>
            </a:fld>
            <a:endParaRPr lang="en-GB"/>
          </a:p>
        </p:txBody>
      </p:sp>
    </p:spTree>
    <p:extLst>
      <p:ext uri="{BB962C8B-B14F-4D97-AF65-F5344CB8AC3E}">
        <p14:creationId xmlns:p14="http://schemas.microsoft.com/office/powerpoint/2010/main" val="35237087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 Id="rId9"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28054" y="235141"/>
            <a:ext cx="9866812" cy="1005839"/>
          </a:xfrm>
          <a:ln>
            <a:solidFill>
              <a:schemeClr val="tx1"/>
            </a:solidFill>
          </a:ln>
        </p:spPr>
        <p:txBody>
          <a:bodyPr>
            <a:normAutofit/>
          </a:bodyPr>
          <a:lstStyle/>
          <a:p>
            <a:r>
              <a:rPr lang="en-GB" sz="1600" b="1" u="sng" dirty="0" smtClean="0"/>
              <a:t>30.11.18/6.12.18 (ST)</a:t>
            </a:r>
            <a:r>
              <a:rPr lang="en-GB" sz="1600" dirty="0" smtClean="0"/>
              <a:t/>
            </a:r>
            <a:br>
              <a:rPr lang="en-GB" sz="1600" dirty="0" smtClean="0"/>
            </a:br>
            <a:r>
              <a:rPr lang="en-GB" sz="1600" dirty="0" smtClean="0"/>
              <a:t>The children explored the weather and become weather forecasters. They worked in groups and presented the weather for Autumn. They divided the weather forecast into the UK regions.</a:t>
            </a:r>
            <a:br>
              <a:rPr lang="en-GB" sz="1600" dirty="0" smtClean="0"/>
            </a:br>
            <a:r>
              <a:rPr lang="en-GB" sz="1600" dirty="0" smtClean="0"/>
              <a:t>They also created a rain gauge and anemometer to measure the weather scientifically as an ongoing observation.</a:t>
            </a:r>
            <a:endParaRPr lang="en-GB" sz="1600"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2857" t="9622" r="22095" b="14382"/>
          <a:stretch/>
        </p:blipFill>
        <p:spPr>
          <a:xfrm rot="5400000">
            <a:off x="-71846" y="1743896"/>
            <a:ext cx="2364379" cy="2220686"/>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23429" t="7072" r="27428" b="17952"/>
          <a:stretch/>
        </p:blipFill>
        <p:spPr>
          <a:xfrm rot="5400000">
            <a:off x="2945672" y="1717771"/>
            <a:ext cx="2364381" cy="2272938"/>
          </a:xfrm>
          <a:prstGeom prst="rect">
            <a:avLst/>
          </a:prstGeom>
        </p:spPr>
      </p:pic>
      <p:pic>
        <p:nvPicPr>
          <p:cNvPr id="13" name="Picture 12"/>
          <p:cNvPicPr>
            <a:picLocks noChangeAspect="1"/>
          </p:cNvPicPr>
          <p:nvPr/>
        </p:nvPicPr>
        <p:blipFill rotWithShape="1">
          <a:blip r:embed="rId4" cstate="print">
            <a:extLst>
              <a:ext uri="{28A0092B-C50C-407E-A947-70E740481C1C}">
                <a14:useLocalDpi xmlns:a14="http://schemas.microsoft.com/office/drawing/2010/main" val="0"/>
              </a:ext>
            </a:extLst>
          </a:blip>
          <a:srcRect l="17524" t="12428" r="31809" b="26878"/>
          <a:stretch/>
        </p:blipFill>
        <p:spPr>
          <a:xfrm rot="5400000">
            <a:off x="6235335" y="1698177"/>
            <a:ext cx="2364381" cy="2312126"/>
          </a:xfrm>
          <a:prstGeom prst="rect">
            <a:avLst/>
          </a:prstGeom>
        </p:spPr>
      </p:pic>
      <p:pic>
        <p:nvPicPr>
          <p:cNvPr id="20" name="Picture 19"/>
          <p:cNvPicPr>
            <a:picLocks noChangeAspect="1"/>
          </p:cNvPicPr>
          <p:nvPr/>
        </p:nvPicPr>
        <p:blipFill rotWithShape="1">
          <a:blip r:embed="rId5" cstate="print">
            <a:extLst>
              <a:ext uri="{28A0092B-C50C-407E-A947-70E740481C1C}">
                <a14:useLocalDpi xmlns:a14="http://schemas.microsoft.com/office/drawing/2010/main" val="0"/>
              </a:ext>
            </a:extLst>
          </a:blip>
          <a:srcRect l="15429" r="28381" b="18207"/>
          <a:stretch/>
        </p:blipFill>
        <p:spPr>
          <a:xfrm rot="5400000">
            <a:off x="-84910" y="4552405"/>
            <a:ext cx="2390502" cy="2220689"/>
          </a:xfrm>
          <a:prstGeom prst="rect">
            <a:avLst/>
          </a:prstGeom>
        </p:spPr>
      </p:pic>
      <p:pic>
        <p:nvPicPr>
          <p:cNvPr id="25" name="Picture 24"/>
          <p:cNvPicPr>
            <a:picLocks noChangeAspect="1"/>
          </p:cNvPicPr>
          <p:nvPr/>
        </p:nvPicPr>
        <p:blipFill rotWithShape="1">
          <a:blip r:embed="rId6" cstate="print">
            <a:extLst>
              <a:ext uri="{28A0092B-C50C-407E-A947-70E740481C1C}">
                <a14:useLocalDpi xmlns:a14="http://schemas.microsoft.com/office/drawing/2010/main" val="0"/>
              </a:ext>
            </a:extLst>
          </a:blip>
          <a:srcRect l="16572" t="18293" r="28381" b="14127"/>
          <a:stretch/>
        </p:blipFill>
        <p:spPr>
          <a:xfrm rot="5400000">
            <a:off x="2932610" y="4526280"/>
            <a:ext cx="2390503" cy="2272939"/>
          </a:xfrm>
          <a:prstGeom prst="rect">
            <a:avLst/>
          </a:prstGeom>
        </p:spPr>
      </p:pic>
      <p:pic>
        <p:nvPicPr>
          <p:cNvPr id="26" name="Picture 25"/>
          <p:cNvPicPr>
            <a:picLocks noChangeAspect="1"/>
          </p:cNvPicPr>
          <p:nvPr/>
        </p:nvPicPr>
        <p:blipFill rotWithShape="1">
          <a:blip r:embed="rId7" cstate="print">
            <a:extLst>
              <a:ext uri="{28A0092B-C50C-407E-A947-70E740481C1C}">
                <a14:useLocalDpi xmlns:a14="http://schemas.microsoft.com/office/drawing/2010/main" val="0"/>
              </a:ext>
            </a:extLst>
          </a:blip>
          <a:srcRect l="26633" t="10642" r="20854" b="7497"/>
          <a:stretch/>
        </p:blipFill>
        <p:spPr>
          <a:xfrm rot="5400000">
            <a:off x="6222272" y="4506685"/>
            <a:ext cx="2390503" cy="2312127"/>
          </a:xfrm>
          <a:prstGeom prst="rect">
            <a:avLst/>
          </a:prstGeom>
        </p:spPr>
      </p:pic>
      <p:pic>
        <p:nvPicPr>
          <p:cNvPr id="27" name="Picture 26"/>
          <p:cNvPicPr>
            <a:picLocks noChangeAspect="1"/>
          </p:cNvPicPr>
          <p:nvPr/>
        </p:nvPicPr>
        <p:blipFill rotWithShape="1">
          <a:blip r:embed="rId8" cstate="print">
            <a:extLst>
              <a:ext uri="{28A0092B-C50C-407E-A947-70E740481C1C}">
                <a14:useLocalDpi xmlns:a14="http://schemas.microsoft.com/office/drawing/2010/main" val="0"/>
              </a:ext>
            </a:extLst>
          </a:blip>
          <a:srcRect l="21906" t="9112" r="35237"/>
          <a:stretch/>
        </p:blipFill>
        <p:spPr>
          <a:xfrm rot="5400000">
            <a:off x="9686106" y="4513216"/>
            <a:ext cx="2390502" cy="2299067"/>
          </a:xfrm>
          <a:prstGeom prst="rect">
            <a:avLst/>
          </a:prstGeom>
        </p:spPr>
      </p:pic>
      <p:pic>
        <p:nvPicPr>
          <p:cNvPr id="28" name="Picture 27"/>
          <p:cNvPicPr>
            <a:picLocks noChangeAspect="1"/>
          </p:cNvPicPr>
          <p:nvPr/>
        </p:nvPicPr>
        <p:blipFill rotWithShape="1">
          <a:blip r:embed="rId9" cstate="print">
            <a:extLst>
              <a:ext uri="{28A0092B-C50C-407E-A947-70E740481C1C}">
                <a14:useLocalDpi xmlns:a14="http://schemas.microsoft.com/office/drawing/2010/main" val="0"/>
              </a:ext>
            </a:extLst>
          </a:blip>
          <a:srcRect l="18476" t="8092" r="32762" b="19228"/>
          <a:stretch/>
        </p:blipFill>
        <p:spPr>
          <a:xfrm rot="5400000">
            <a:off x="9699166" y="1704706"/>
            <a:ext cx="2364379" cy="2299068"/>
          </a:xfrm>
          <a:prstGeom prst="rect">
            <a:avLst/>
          </a:prstGeom>
        </p:spPr>
      </p:pic>
    </p:spTree>
    <p:extLst>
      <p:ext uri="{BB962C8B-B14F-4D97-AF65-F5344CB8AC3E}">
        <p14:creationId xmlns:p14="http://schemas.microsoft.com/office/powerpoint/2010/main" val="1556368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28054" y="261267"/>
            <a:ext cx="9866812" cy="1005839"/>
          </a:xfrm>
          <a:ln>
            <a:solidFill>
              <a:schemeClr val="tx1"/>
            </a:solidFill>
          </a:ln>
        </p:spPr>
        <p:txBody>
          <a:bodyPr>
            <a:normAutofit/>
          </a:bodyPr>
          <a:lstStyle/>
          <a:p>
            <a:r>
              <a:rPr lang="en-GB" sz="1600" b="1" u="sng" dirty="0" smtClean="0"/>
              <a:t>30.11.18/6.12.18 (ST)</a:t>
            </a:r>
            <a:r>
              <a:rPr lang="en-GB" sz="1600" dirty="0" smtClean="0"/>
              <a:t/>
            </a:r>
            <a:br>
              <a:rPr lang="en-GB" sz="1600" dirty="0" smtClean="0"/>
            </a:br>
            <a:r>
              <a:rPr lang="en-GB" sz="1600" dirty="0" smtClean="0"/>
              <a:t>The children explored the weather and become weather forecasters. They worked in groups and presented the weather for Autumn. They divided the weather forecast into the UK regions.</a:t>
            </a:r>
            <a:br>
              <a:rPr lang="en-GB" sz="1600" dirty="0" smtClean="0"/>
            </a:br>
            <a:r>
              <a:rPr lang="en-GB" sz="1600" dirty="0" smtClean="0"/>
              <a:t>They also created a rain gauge and anemometer to measure the weather scientifically as an ongoing observation.</a:t>
            </a:r>
            <a:endParaRPr lang="en-GB" sz="1600" dirty="0"/>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2857" t="9622" r="22095" b="14382"/>
          <a:stretch/>
        </p:blipFill>
        <p:spPr>
          <a:xfrm rot="5400000">
            <a:off x="-71846" y="1743896"/>
            <a:ext cx="2364379" cy="2220686"/>
          </a:xfrm>
          <a:prstGeom prst="rect">
            <a:avLst/>
          </a:prstGeom>
        </p:spPr>
      </p:pic>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l="23429" t="7072" r="27428" b="17952"/>
          <a:stretch/>
        </p:blipFill>
        <p:spPr>
          <a:xfrm rot="5400000">
            <a:off x="2945672" y="1717771"/>
            <a:ext cx="2364381" cy="2272938"/>
          </a:xfrm>
          <a:prstGeom prst="rect">
            <a:avLst/>
          </a:prstGeom>
        </p:spPr>
      </p:pic>
      <p:pic>
        <p:nvPicPr>
          <p:cNvPr id="13" name="Picture 12"/>
          <p:cNvPicPr>
            <a:picLocks noChangeAspect="1"/>
          </p:cNvPicPr>
          <p:nvPr/>
        </p:nvPicPr>
        <p:blipFill rotWithShape="1">
          <a:blip r:embed="rId4" cstate="print">
            <a:extLst>
              <a:ext uri="{28A0092B-C50C-407E-A947-70E740481C1C}">
                <a14:useLocalDpi xmlns:a14="http://schemas.microsoft.com/office/drawing/2010/main" val="0"/>
              </a:ext>
            </a:extLst>
          </a:blip>
          <a:srcRect l="17524" t="12428" r="31809" b="26878"/>
          <a:stretch/>
        </p:blipFill>
        <p:spPr>
          <a:xfrm rot="5400000">
            <a:off x="6235335" y="1698177"/>
            <a:ext cx="2364381" cy="2312126"/>
          </a:xfrm>
          <a:prstGeom prst="rect">
            <a:avLst/>
          </a:prstGeom>
        </p:spPr>
      </p:pic>
      <p:pic>
        <p:nvPicPr>
          <p:cNvPr id="20" name="Picture 19"/>
          <p:cNvPicPr>
            <a:picLocks noChangeAspect="1"/>
          </p:cNvPicPr>
          <p:nvPr/>
        </p:nvPicPr>
        <p:blipFill rotWithShape="1">
          <a:blip r:embed="rId5" cstate="print">
            <a:extLst>
              <a:ext uri="{28A0092B-C50C-407E-A947-70E740481C1C}">
                <a14:useLocalDpi xmlns:a14="http://schemas.microsoft.com/office/drawing/2010/main" val="0"/>
              </a:ext>
            </a:extLst>
          </a:blip>
          <a:srcRect l="15429" r="28381" b="18207"/>
          <a:stretch/>
        </p:blipFill>
        <p:spPr>
          <a:xfrm rot="5400000">
            <a:off x="-84910" y="4552405"/>
            <a:ext cx="2390502" cy="2220689"/>
          </a:xfrm>
          <a:prstGeom prst="rect">
            <a:avLst/>
          </a:prstGeom>
        </p:spPr>
      </p:pic>
      <p:pic>
        <p:nvPicPr>
          <p:cNvPr id="25" name="Picture 24"/>
          <p:cNvPicPr>
            <a:picLocks noChangeAspect="1"/>
          </p:cNvPicPr>
          <p:nvPr/>
        </p:nvPicPr>
        <p:blipFill rotWithShape="1">
          <a:blip r:embed="rId6" cstate="print">
            <a:extLst>
              <a:ext uri="{28A0092B-C50C-407E-A947-70E740481C1C}">
                <a14:useLocalDpi xmlns:a14="http://schemas.microsoft.com/office/drawing/2010/main" val="0"/>
              </a:ext>
            </a:extLst>
          </a:blip>
          <a:srcRect l="16572" t="18293" r="28381" b="14127"/>
          <a:stretch/>
        </p:blipFill>
        <p:spPr>
          <a:xfrm rot="5400000">
            <a:off x="2932610" y="4526280"/>
            <a:ext cx="2390503" cy="2272939"/>
          </a:xfrm>
          <a:prstGeom prst="rect">
            <a:avLst/>
          </a:prstGeom>
        </p:spPr>
      </p:pic>
      <p:pic>
        <p:nvPicPr>
          <p:cNvPr id="26" name="Picture 25"/>
          <p:cNvPicPr>
            <a:picLocks noChangeAspect="1"/>
          </p:cNvPicPr>
          <p:nvPr/>
        </p:nvPicPr>
        <p:blipFill rotWithShape="1">
          <a:blip r:embed="rId7" cstate="print">
            <a:extLst>
              <a:ext uri="{28A0092B-C50C-407E-A947-70E740481C1C}">
                <a14:useLocalDpi xmlns:a14="http://schemas.microsoft.com/office/drawing/2010/main" val="0"/>
              </a:ext>
            </a:extLst>
          </a:blip>
          <a:srcRect l="26633" t="10642" r="20854" b="7497"/>
          <a:stretch/>
        </p:blipFill>
        <p:spPr>
          <a:xfrm rot="5400000">
            <a:off x="6222272" y="4506685"/>
            <a:ext cx="2390503" cy="2312127"/>
          </a:xfrm>
          <a:prstGeom prst="rect">
            <a:avLst/>
          </a:prstGeom>
        </p:spPr>
      </p:pic>
      <p:pic>
        <p:nvPicPr>
          <p:cNvPr id="27" name="Picture 26"/>
          <p:cNvPicPr>
            <a:picLocks noChangeAspect="1"/>
          </p:cNvPicPr>
          <p:nvPr/>
        </p:nvPicPr>
        <p:blipFill rotWithShape="1">
          <a:blip r:embed="rId8" cstate="print">
            <a:extLst>
              <a:ext uri="{28A0092B-C50C-407E-A947-70E740481C1C}">
                <a14:useLocalDpi xmlns:a14="http://schemas.microsoft.com/office/drawing/2010/main" val="0"/>
              </a:ext>
            </a:extLst>
          </a:blip>
          <a:srcRect l="21906" t="9112" r="35237"/>
          <a:stretch/>
        </p:blipFill>
        <p:spPr>
          <a:xfrm rot="5400000">
            <a:off x="9686106" y="4513216"/>
            <a:ext cx="2390502" cy="2299067"/>
          </a:xfrm>
          <a:prstGeom prst="rect">
            <a:avLst/>
          </a:prstGeom>
        </p:spPr>
      </p:pic>
      <p:pic>
        <p:nvPicPr>
          <p:cNvPr id="28" name="Picture 27"/>
          <p:cNvPicPr>
            <a:picLocks noChangeAspect="1"/>
          </p:cNvPicPr>
          <p:nvPr/>
        </p:nvPicPr>
        <p:blipFill rotWithShape="1">
          <a:blip r:embed="rId9" cstate="print">
            <a:extLst>
              <a:ext uri="{28A0092B-C50C-407E-A947-70E740481C1C}">
                <a14:useLocalDpi xmlns:a14="http://schemas.microsoft.com/office/drawing/2010/main" val="0"/>
              </a:ext>
            </a:extLst>
          </a:blip>
          <a:srcRect l="18476" t="8092" r="32762" b="19228"/>
          <a:stretch/>
        </p:blipFill>
        <p:spPr>
          <a:xfrm rot="5400000">
            <a:off x="9699166" y="1704706"/>
            <a:ext cx="2364379" cy="2299068"/>
          </a:xfrm>
          <a:prstGeom prst="rect">
            <a:avLst/>
          </a:prstGeom>
        </p:spPr>
      </p:pic>
    </p:spTree>
    <p:extLst>
      <p:ext uri="{BB962C8B-B14F-4D97-AF65-F5344CB8AC3E}">
        <p14:creationId xmlns:p14="http://schemas.microsoft.com/office/powerpoint/2010/main" val="10232757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8</Words>
  <Application>Microsoft Office PowerPoint</Application>
  <PresentationFormat>Widescreen</PresentationFormat>
  <Paragraphs>2</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30.11.18/6.12.18 (ST) The children explored the weather and become weather forecasters. They worked in groups and presented the weather for Autumn. They divided the weather forecast into the UK regions. They also created a rain gauge and anemometer to measure the weather scientifically as an ongoing observation.</vt:lpstr>
      <vt:lpstr>30.11.18/6.12.18 (ST) The children explored the weather and become weather forecasters. They worked in groups and presented the weather for Autumn. They divided the weather forecast into the UK regions. They also created a rain gauge and anemometer to measure the weather scientifically as an ongoing observation.</vt:lpstr>
    </vt:vector>
  </TitlesOfParts>
  <Company>ABtec Computer Solutions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30.11.18/6.12.18 The children explored the weather and become weather forecasters. They worked in groups and presented the weather for Autumn. They divided the weather forecast into the UK regions. They also created a rain gauge and anemometer to measure the weather scientifically as an ongoing observation.</dc:title>
  <dc:creator>Teacher</dc:creator>
  <cp:lastModifiedBy>Teacher</cp:lastModifiedBy>
  <cp:revision>2</cp:revision>
  <dcterms:created xsi:type="dcterms:W3CDTF">2018-12-07T00:08:23Z</dcterms:created>
  <dcterms:modified xsi:type="dcterms:W3CDTF">2018-12-07T00:12:44Z</dcterms:modified>
</cp:coreProperties>
</file>