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8" r:id="rId1"/>
  </p:sldMasterIdLst>
  <p:sldIdLst>
    <p:sldId id="256" r:id="rId2"/>
    <p:sldId id="257" r:id="rId3"/>
    <p:sldId id="258" r:id="rId4"/>
    <p:sldId id="259" r:id="rId5"/>
    <p:sldId id="260" r:id="rId6"/>
    <p:sldId id="265" r:id="rId7"/>
    <p:sldId id="261" r:id="rId8"/>
    <p:sldId id="262" r:id="rId9"/>
    <p:sldId id="263" r:id="rId10"/>
    <p:sldId id="264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0BCD2"/>
    <a:srgbClr val="D119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DCD1E89-877A-4776-9DF3-5EBEFCE65F1B}" v="3" dt="2025-09-01T17:53:13.31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iberty Bennett" userId="e6fb7486-840b-4856-8397-c3c5bf779591" providerId="ADAL" clId="{D7F48571-0550-4795-8D0D-CE95FE4428B3}"/>
    <pc:docChg chg="undo custSel modSld">
      <pc:chgData name="Liberty Bennett" userId="e6fb7486-840b-4856-8397-c3c5bf779591" providerId="ADAL" clId="{D7F48571-0550-4795-8D0D-CE95FE4428B3}" dt="2025-09-08T14:57:59.330" v="16" actId="20577"/>
      <pc:docMkLst>
        <pc:docMk/>
      </pc:docMkLst>
      <pc:sldChg chg="modSp mod">
        <pc:chgData name="Liberty Bennett" userId="e6fb7486-840b-4856-8397-c3c5bf779591" providerId="ADAL" clId="{D7F48571-0550-4795-8D0D-CE95FE4428B3}" dt="2025-09-08T14:46:38.028" v="4" actId="20577"/>
        <pc:sldMkLst>
          <pc:docMk/>
          <pc:sldMk cId="3087493513" sldId="261"/>
        </pc:sldMkLst>
        <pc:graphicFrameChg chg="modGraphic">
          <ac:chgData name="Liberty Bennett" userId="e6fb7486-840b-4856-8397-c3c5bf779591" providerId="ADAL" clId="{D7F48571-0550-4795-8D0D-CE95FE4428B3}" dt="2025-09-08T14:46:38.028" v="4" actId="20577"/>
          <ac:graphicFrameMkLst>
            <pc:docMk/>
            <pc:sldMk cId="3087493513" sldId="261"/>
            <ac:graphicFrameMk id="7" creationId="{4F6C84CD-99A1-EBAB-EA4C-4A470C14D1D6}"/>
          </ac:graphicFrameMkLst>
        </pc:graphicFrameChg>
      </pc:sldChg>
      <pc:sldChg chg="modSp mod">
        <pc:chgData name="Liberty Bennett" userId="e6fb7486-840b-4856-8397-c3c5bf779591" providerId="ADAL" clId="{D7F48571-0550-4795-8D0D-CE95FE4428B3}" dt="2025-09-08T14:57:59.330" v="16" actId="20577"/>
        <pc:sldMkLst>
          <pc:docMk/>
          <pc:sldMk cId="2970726609" sldId="262"/>
        </pc:sldMkLst>
        <pc:spChg chg="mod">
          <ac:chgData name="Liberty Bennett" userId="e6fb7486-840b-4856-8397-c3c5bf779591" providerId="ADAL" clId="{D7F48571-0550-4795-8D0D-CE95FE4428B3}" dt="2025-09-08T14:57:59.330" v="16" actId="20577"/>
          <ac:spMkLst>
            <pc:docMk/>
            <pc:sldMk cId="2970726609" sldId="262"/>
            <ac:spMk id="3" creationId="{7CF312CB-FD05-8847-4E66-2AC0A2E6D121}"/>
          </ac:spMkLst>
        </pc:spChg>
      </pc:sldChg>
    </pc:docChg>
  </pc:docChgLst>
  <pc:docChgLst>
    <pc:chgData name="Liberty Bennett" userId="e6fb7486-840b-4856-8397-c3c5bf779591" providerId="ADAL" clId="{1DCD1E89-877A-4776-9DF3-5EBEFCE65F1B}"/>
    <pc:docChg chg="custSel modSld">
      <pc:chgData name="Liberty Bennett" userId="e6fb7486-840b-4856-8397-c3c5bf779591" providerId="ADAL" clId="{1DCD1E89-877A-4776-9DF3-5EBEFCE65F1B}" dt="2025-09-04T11:50:56.146" v="207" actId="1076"/>
      <pc:docMkLst>
        <pc:docMk/>
      </pc:docMkLst>
      <pc:sldChg chg="addSp delSp modSp mod">
        <pc:chgData name="Liberty Bennett" userId="e6fb7486-840b-4856-8397-c3c5bf779591" providerId="ADAL" clId="{1DCD1E89-877A-4776-9DF3-5EBEFCE65F1B}" dt="2025-09-04T11:50:56.146" v="207" actId="1076"/>
        <pc:sldMkLst>
          <pc:docMk/>
          <pc:sldMk cId="2800762352" sldId="258"/>
        </pc:sldMkLst>
        <pc:picChg chg="add mod">
          <ac:chgData name="Liberty Bennett" userId="e6fb7486-840b-4856-8397-c3c5bf779591" providerId="ADAL" clId="{1DCD1E89-877A-4776-9DF3-5EBEFCE65F1B}" dt="2025-09-04T11:50:56.146" v="207" actId="1076"/>
          <ac:picMkLst>
            <pc:docMk/>
            <pc:sldMk cId="2800762352" sldId="258"/>
            <ac:picMk id="5" creationId="{9371D9F9-29B5-6CB2-29AA-4F1406D2752D}"/>
          </ac:picMkLst>
        </pc:picChg>
      </pc:sldChg>
      <pc:sldChg chg="addSp delSp modSp mod">
        <pc:chgData name="Liberty Bennett" userId="e6fb7486-840b-4856-8397-c3c5bf779591" providerId="ADAL" clId="{1DCD1E89-877A-4776-9DF3-5EBEFCE65F1B}" dt="2025-09-01T17:56:50.932" v="202" actId="1076"/>
        <pc:sldMkLst>
          <pc:docMk/>
          <pc:sldMk cId="3079171600" sldId="260"/>
        </pc:sldMkLst>
        <pc:spChg chg="add mod">
          <ac:chgData name="Liberty Bennett" userId="e6fb7486-840b-4856-8397-c3c5bf779591" providerId="ADAL" clId="{1DCD1E89-877A-4776-9DF3-5EBEFCE65F1B}" dt="2025-09-01T17:56:45.289" v="200" actId="1076"/>
          <ac:spMkLst>
            <pc:docMk/>
            <pc:sldMk cId="3079171600" sldId="260"/>
            <ac:spMk id="7" creationId="{AF4CCC23-1CBC-0E14-C83C-34AECB7416E1}"/>
          </ac:spMkLst>
        </pc:spChg>
        <pc:spChg chg="add mod">
          <ac:chgData name="Liberty Bennett" userId="e6fb7486-840b-4856-8397-c3c5bf779591" providerId="ADAL" clId="{1DCD1E89-877A-4776-9DF3-5EBEFCE65F1B}" dt="2025-09-01T17:55:18.576" v="180" actId="1076"/>
          <ac:spMkLst>
            <pc:docMk/>
            <pc:sldMk cId="3079171600" sldId="260"/>
            <ac:spMk id="19" creationId="{78BA623A-51CC-B715-6D0F-3EF39DFEAB59}"/>
          </ac:spMkLst>
        </pc:spChg>
        <pc:spChg chg="add mod">
          <ac:chgData name="Liberty Bennett" userId="e6fb7486-840b-4856-8397-c3c5bf779591" providerId="ADAL" clId="{1DCD1E89-877A-4776-9DF3-5EBEFCE65F1B}" dt="2025-09-01T17:56:37.237" v="198" actId="14100"/>
          <ac:spMkLst>
            <pc:docMk/>
            <pc:sldMk cId="3079171600" sldId="260"/>
            <ac:spMk id="21" creationId="{A0495E5C-2385-D0C5-09FA-25CDA65A58EE}"/>
          </ac:spMkLst>
        </pc:spChg>
        <pc:picChg chg="add mod">
          <ac:chgData name="Liberty Bennett" userId="e6fb7486-840b-4856-8397-c3c5bf779591" providerId="ADAL" clId="{1DCD1E89-877A-4776-9DF3-5EBEFCE65F1B}" dt="2025-09-01T17:54:59.641" v="176" actId="1076"/>
          <ac:picMkLst>
            <pc:docMk/>
            <pc:sldMk cId="3079171600" sldId="260"/>
            <ac:picMk id="5" creationId="{AB37C1B6-0CDF-E86D-CB77-ED2990B542E9}"/>
          </ac:picMkLst>
        </pc:picChg>
        <pc:picChg chg="add mod">
          <ac:chgData name="Liberty Bennett" userId="e6fb7486-840b-4856-8397-c3c5bf779591" providerId="ADAL" clId="{1DCD1E89-877A-4776-9DF3-5EBEFCE65F1B}" dt="2025-09-01T17:55:03.898" v="177" actId="1076"/>
          <ac:picMkLst>
            <pc:docMk/>
            <pc:sldMk cId="3079171600" sldId="260"/>
            <ac:picMk id="9" creationId="{7AAADE54-659C-D2F9-6B6E-956FF509CCD0}"/>
          </ac:picMkLst>
        </pc:picChg>
        <pc:picChg chg="add mod">
          <ac:chgData name="Liberty Bennett" userId="e6fb7486-840b-4856-8397-c3c5bf779591" providerId="ADAL" clId="{1DCD1E89-877A-4776-9DF3-5EBEFCE65F1B}" dt="2025-09-01T17:55:52.744" v="188" actId="1076"/>
          <ac:picMkLst>
            <pc:docMk/>
            <pc:sldMk cId="3079171600" sldId="260"/>
            <ac:picMk id="11" creationId="{DC9913FA-4C28-19F3-DFDD-C0B1F848F003}"/>
          </ac:picMkLst>
        </pc:picChg>
        <pc:picChg chg="add mod">
          <ac:chgData name="Liberty Bennett" userId="e6fb7486-840b-4856-8397-c3c5bf779591" providerId="ADAL" clId="{1DCD1E89-877A-4776-9DF3-5EBEFCE65F1B}" dt="2025-09-01T17:55:52.744" v="188" actId="1076"/>
          <ac:picMkLst>
            <pc:docMk/>
            <pc:sldMk cId="3079171600" sldId="260"/>
            <ac:picMk id="13" creationId="{0E2C07CF-1754-7624-F1E3-59FDCC3BB118}"/>
          </ac:picMkLst>
        </pc:picChg>
        <pc:picChg chg="add mod">
          <ac:chgData name="Liberty Bennett" userId="e6fb7486-840b-4856-8397-c3c5bf779591" providerId="ADAL" clId="{1DCD1E89-877A-4776-9DF3-5EBEFCE65F1B}" dt="2025-09-01T17:56:48.596" v="201" actId="1076"/>
          <ac:picMkLst>
            <pc:docMk/>
            <pc:sldMk cId="3079171600" sldId="260"/>
            <ac:picMk id="15" creationId="{5874462F-D416-AAE2-D1AD-812A8CD8A289}"/>
          </ac:picMkLst>
        </pc:picChg>
        <pc:picChg chg="add mod">
          <ac:chgData name="Liberty Bennett" userId="e6fb7486-840b-4856-8397-c3c5bf779591" providerId="ADAL" clId="{1DCD1E89-877A-4776-9DF3-5EBEFCE65F1B}" dt="2025-09-01T17:56:50.932" v="202" actId="1076"/>
          <ac:picMkLst>
            <pc:docMk/>
            <pc:sldMk cId="3079171600" sldId="260"/>
            <ac:picMk id="17" creationId="{64C0A9FB-161C-BB29-9F88-45B5E5EA17BE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5BA3D2-A657-4F1B-92F9-D271B4F29501}" type="doc">
      <dgm:prSet loTypeId="urn:microsoft.com/office/officeart/2005/8/layout/list1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9F4838E4-CCC2-488E-B75A-359C2B6A96EC}">
      <dgm:prSet/>
      <dgm:spPr/>
      <dgm:t>
        <a:bodyPr/>
        <a:lstStyle/>
        <a:p>
          <a:r>
            <a:rPr lang="en-GB" dirty="0"/>
            <a:t>Class Teacher – Miss Bennett</a:t>
          </a:r>
          <a:endParaRPr lang="en-US" dirty="0"/>
        </a:p>
      </dgm:t>
    </dgm:pt>
    <dgm:pt modelId="{A94E2E42-CE7E-49A9-B6CC-F28C64AE801C}" type="parTrans" cxnId="{9BE63CCC-519D-4C56-AD0B-A30FD4A6AD77}">
      <dgm:prSet/>
      <dgm:spPr/>
      <dgm:t>
        <a:bodyPr/>
        <a:lstStyle/>
        <a:p>
          <a:endParaRPr lang="en-US"/>
        </a:p>
      </dgm:t>
    </dgm:pt>
    <dgm:pt modelId="{AFCE760A-20CD-497C-BEEE-A494B019430B}" type="sibTrans" cxnId="{9BE63CCC-519D-4C56-AD0B-A30FD4A6AD77}">
      <dgm:prSet/>
      <dgm:spPr/>
      <dgm:t>
        <a:bodyPr/>
        <a:lstStyle/>
        <a:p>
          <a:endParaRPr lang="en-US"/>
        </a:p>
      </dgm:t>
    </dgm:pt>
    <dgm:pt modelId="{4F2EFCBB-4D60-464E-A997-39DBDF5F66EB}">
      <dgm:prSet/>
      <dgm:spPr/>
      <dgm:t>
        <a:bodyPr/>
        <a:lstStyle/>
        <a:p>
          <a:r>
            <a:rPr lang="en-GB"/>
            <a:t>HLTA and PPA Cover – Mrs Roberts</a:t>
          </a:r>
          <a:endParaRPr lang="en-US"/>
        </a:p>
      </dgm:t>
    </dgm:pt>
    <dgm:pt modelId="{EFB9B406-F2E3-490C-85E3-DBB16B4EDA4E}" type="parTrans" cxnId="{0692E7A3-F094-4723-8181-4572636C4BA0}">
      <dgm:prSet/>
      <dgm:spPr/>
      <dgm:t>
        <a:bodyPr/>
        <a:lstStyle/>
        <a:p>
          <a:endParaRPr lang="en-US"/>
        </a:p>
      </dgm:t>
    </dgm:pt>
    <dgm:pt modelId="{2AB81D60-6265-41CC-B48B-39EB2A74119C}" type="sibTrans" cxnId="{0692E7A3-F094-4723-8181-4572636C4BA0}">
      <dgm:prSet/>
      <dgm:spPr/>
      <dgm:t>
        <a:bodyPr/>
        <a:lstStyle/>
        <a:p>
          <a:endParaRPr lang="en-US"/>
        </a:p>
      </dgm:t>
    </dgm:pt>
    <dgm:pt modelId="{D7B7E9BC-CFDA-4CAB-A067-006385507082}" type="pres">
      <dgm:prSet presAssocID="{395BA3D2-A657-4F1B-92F9-D271B4F29501}" presName="linear" presStyleCnt="0">
        <dgm:presLayoutVars>
          <dgm:dir/>
          <dgm:animLvl val="lvl"/>
          <dgm:resizeHandles val="exact"/>
        </dgm:presLayoutVars>
      </dgm:prSet>
      <dgm:spPr/>
    </dgm:pt>
    <dgm:pt modelId="{9651DC8F-3DA1-464D-B686-7F4447287E84}" type="pres">
      <dgm:prSet presAssocID="{9F4838E4-CCC2-488E-B75A-359C2B6A96EC}" presName="parentLin" presStyleCnt="0"/>
      <dgm:spPr/>
    </dgm:pt>
    <dgm:pt modelId="{8908D68A-F179-4D73-81BD-38F9725CDD29}" type="pres">
      <dgm:prSet presAssocID="{9F4838E4-CCC2-488E-B75A-359C2B6A96EC}" presName="parentLeftMargin" presStyleLbl="node1" presStyleIdx="0" presStyleCnt="2"/>
      <dgm:spPr/>
    </dgm:pt>
    <dgm:pt modelId="{77DF1C6E-D60C-439F-9E8F-D41A5DFD1C6F}" type="pres">
      <dgm:prSet presAssocID="{9F4838E4-CCC2-488E-B75A-359C2B6A96EC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3A91F5B9-FBDA-482D-A549-7941FA4CE1B3}" type="pres">
      <dgm:prSet presAssocID="{9F4838E4-CCC2-488E-B75A-359C2B6A96EC}" presName="negativeSpace" presStyleCnt="0"/>
      <dgm:spPr/>
    </dgm:pt>
    <dgm:pt modelId="{572537AA-92A3-4C17-A2FF-C5E9101FD547}" type="pres">
      <dgm:prSet presAssocID="{9F4838E4-CCC2-488E-B75A-359C2B6A96EC}" presName="childText" presStyleLbl="conFgAcc1" presStyleIdx="0" presStyleCnt="2">
        <dgm:presLayoutVars>
          <dgm:bulletEnabled val="1"/>
        </dgm:presLayoutVars>
      </dgm:prSet>
      <dgm:spPr/>
    </dgm:pt>
    <dgm:pt modelId="{6639716F-D7B4-4861-846B-45FCDAED25A4}" type="pres">
      <dgm:prSet presAssocID="{AFCE760A-20CD-497C-BEEE-A494B019430B}" presName="spaceBetweenRectangles" presStyleCnt="0"/>
      <dgm:spPr/>
    </dgm:pt>
    <dgm:pt modelId="{FBF19994-3034-450B-9840-44F84A82267A}" type="pres">
      <dgm:prSet presAssocID="{4F2EFCBB-4D60-464E-A997-39DBDF5F66EB}" presName="parentLin" presStyleCnt="0"/>
      <dgm:spPr/>
    </dgm:pt>
    <dgm:pt modelId="{118DD118-09D2-4E09-9AAC-C760DECCDDEA}" type="pres">
      <dgm:prSet presAssocID="{4F2EFCBB-4D60-464E-A997-39DBDF5F66EB}" presName="parentLeftMargin" presStyleLbl="node1" presStyleIdx="0" presStyleCnt="2"/>
      <dgm:spPr/>
    </dgm:pt>
    <dgm:pt modelId="{5B029F78-30BF-4B98-BA1D-BD768204FFD5}" type="pres">
      <dgm:prSet presAssocID="{4F2EFCBB-4D60-464E-A997-39DBDF5F66EB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C0221F08-2B6E-4149-9DE0-4E2794E20FA0}" type="pres">
      <dgm:prSet presAssocID="{4F2EFCBB-4D60-464E-A997-39DBDF5F66EB}" presName="negativeSpace" presStyleCnt="0"/>
      <dgm:spPr/>
    </dgm:pt>
    <dgm:pt modelId="{2A0AA0DC-653B-468A-9069-DE5302F798FE}" type="pres">
      <dgm:prSet presAssocID="{4F2EFCBB-4D60-464E-A997-39DBDF5F66EB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79DACA3F-C201-4CD8-B268-CAED561E6A51}" type="presOf" srcId="{9F4838E4-CCC2-488E-B75A-359C2B6A96EC}" destId="{77DF1C6E-D60C-439F-9E8F-D41A5DFD1C6F}" srcOrd="1" destOrd="0" presId="urn:microsoft.com/office/officeart/2005/8/layout/list1"/>
    <dgm:cxn modelId="{350BA450-BFBD-491F-AE63-0481687E150A}" type="presOf" srcId="{395BA3D2-A657-4F1B-92F9-D271B4F29501}" destId="{D7B7E9BC-CFDA-4CAB-A067-006385507082}" srcOrd="0" destOrd="0" presId="urn:microsoft.com/office/officeart/2005/8/layout/list1"/>
    <dgm:cxn modelId="{2B3A7B76-55A7-4B4A-9783-021CFE862DB5}" type="presOf" srcId="{9F4838E4-CCC2-488E-B75A-359C2B6A96EC}" destId="{8908D68A-F179-4D73-81BD-38F9725CDD29}" srcOrd="0" destOrd="0" presId="urn:microsoft.com/office/officeart/2005/8/layout/list1"/>
    <dgm:cxn modelId="{23D62B7F-2890-4A40-A0F2-DFD9F1CE7980}" type="presOf" srcId="{4F2EFCBB-4D60-464E-A997-39DBDF5F66EB}" destId="{118DD118-09D2-4E09-9AAC-C760DECCDDEA}" srcOrd="0" destOrd="0" presId="urn:microsoft.com/office/officeart/2005/8/layout/list1"/>
    <dgm:cxn modelId="{0692E7A3-F094-4723-8181-4572636C4BA0}" srcId="{395BA3D2-A657-4F1B-92F9-D271B4F29501}" destId="{4F2EFCBB-4D60-464E-A997-39DBDF5F66EB}" srcOrd="1" destOrd="0" parTransId="{EFB9B406-F2E3-490C-85E3-DBB16B4EDA4E}" sibTransId="{2AB81D60-6265-41CC-B48B-39EB2A74119C}"/>
    <dgm:cxn modelId="{CF60E8A4-EC3E-4713-AF09-6619047C429B}" type="presOf" srcId="{4F2EFCBB-4D60-464E-A997-39DBDF5F66EB}" destId="{5B029F78-30BF-4B98-BA1D-BD768204FFD5}" srcOrd="1" destOrd="0" presId="urn:microsoft.com/office/officeart/2005/8/layout/list1"/>
    <dgm:cxn modelId="{9BE63CCC-519D-4C56-AD0B-A30FD4A6AD77}" srcId="{395BA3D2-A657-4F1B-92F9-D271B4F29501}" destId="{9F4838E4-CCC2-488E-B75A-359C2B6A96EC}" srcOrd="0" destOrd="0" parTransId="{A94E2E42-CE7E-49A9-B6CC-F28C64AE801C}" sibTransId="{AFCE760A-20CD-497C-BEEE-A494B019430B}"/>
    <dgm:cxn modelId="{AE5B0E98-0B5B-474C-87BF-C3BB00A0B2FF}" type="presParOf" srcId="{D7B7E9BC-CFDA-4CAB-A067-006385507082}" destId="{9651DC8F-3DA1-464D-B686-7F4447287E84}" srcOrd="0" destOrd="0" presId="urn:microsoft.com/office/officeart/2005/8/layout/list1"/>
    <dgm:cxn modelId="{1C4724A6-E974-4044-9052-2873CC0E073D}" type="presParOf" srcId="{9651DC8F-3DA1-464D-B686-7F4447287E84}" destId="{8908D68A-F179-4D73-81BD-38F9725CDD29}" srcOrd="0" destOrd="0" presId="urn:microsoft.com/office/officeart/2005/8/layout/list1"/>
    <dgm:cxn modelId="{92E32FC6-34D9-4A8E-B8C3-8008AAFBE5F6}" type="presParOf" srcId="{9651DC8F-3DA1-464D-B686-7F4447287E84}" destId="{77DF1C6E-D60C-439F-9E8F-D41A5DFD1C6F}" srcOrd="1" destOrd="0" presId="urn:microsoft.com/office/officeart/2005/8/layout/list1"/>
    <dgm:cxn modelId="{D0C3EFBE-09F0-48FC-B8F3-529C6005A941}" type="presParOf" srcId="{D7B7E9BC-CFDA-4CAB-A067-006385507082}" destId="{3A91F5B9-FBDA-482D-A549-7941FA4CE1B3}" srcOrd="1" destOrd="0" presId="urn:microsoft.com/office/officeart/2005/8/layout/list1"/>
    <dgm:cxn modelId="{35499619-F2EB-4F56-92CF-01AB23E9BF91}" type="presParOf" srcId="{D7B7E9BC-CFDA-4CAB-A067-006385507082}" destId="{572537AA-92A3-4C17-A2FF-C5E9101FD547}" srcOrd="2" destOrd="0" presId="urn:microsoft.com/office/officeart/2005/8/layout/list1"/>
    <dgm:cxn modelId="{69528BB6-33EB-4D46-A289-7400986E8659}" type="presParOf" srcId="{D7B7E9BC-CFDA-4CAB-A067-006385507082}" destId="{6639716F-D7B4-4861-846B-45FCDAED25A4}" srcOrd="3" destOrd="0" presId="urn:microsoft.com/office/officeart/2005/8/layout/list1"/>
    <dgm:cxn modelId="{4500DDE3-3895-4492-8832-778324F958C3}" type="presParOf" srcId="{D7B7E9BC-CFDA-4CAB-A067-006385507082}" destId="{FBF19994-3034-450B-9840-44F84A82267A}" srcOrd="4" destOrd="0" presId="urn:microsoft.com/office/officeart/2005/8/layout/list1"/>
    <dgm:cxn modelId="{2618D51C-C408-41F8-8CE8-2906192BAF08}" type="presParOf" srcId="{FBF19994-3034-450B-9840-44F84A82267A}" destId="{118DD118-09D2-4E09-9AAC-C760DECCDDEA}" srcOrd="0" destOrd="0" presId="urn:microsoft.com/office/officeart/2005/8/layout/list1"/>
    <dgm:cxn modelId="{74E15A21-5096-4015-81AA-50BC6B760601}" type="presParOf" srcId="{FBF19994-3034-450B-9840-44F84A82267A}" destId="{5B029F78-30BF-4B98-BA1D-BD768204FFD5}" srcOrd="1" destOrd="0" presId="urn:microsoft.com/office/officeart/2005/8/layout/list1"/>
    <dgm:cxn modelId="{EE68306E-A7A9-4C77-839D-03E65C9A2404}" type="presParOf" srcId="{D7B7E9BC-CFDA-4CAB-A067-006385507082}" destId="{C0221F08-2B6E-4149-9DE0-4E2794E20FA0}" srcOrd="5" destOrd="0" presId="urn:microsoft.com/office/officeart/2005/8/layout/list1"/>
    <dgm:cxn modelId="{629EFB20-9DD6-4CD8-8E22-1672081A6778}" type="presParOf" srcId="{D7B7E9BC-CFDA-4CAB-A067-006385507082}" destId="{2A0AA0DC-653B-468A-9069-DE5302F798FE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4ADCF99-9DF6-4A36-8BC0-B7127DB82B5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301912E-BC2F-4CE9-9E6D-E59BD9A13511}">
      <dgm:prSet/>
      <dgm:spPr/>
      <dgm:t>
        <a:bodyPr/>
        <a:lstStyle/>
        <a:p>
          <a:r>
            <a:rPr lang="en-GB" dirty="0"/>
            <a:t>Thursday – Indoor PE</a:t>
          </a:r>
          <a:endParaRPr lang="en-US" dirty="0"/>
        </a:p>
      </dgm:t>
    </dgm:pt>
    <dgm:pt modelId="{243DC7A9-32B9-4397-AEE6-EE68BD7E97E1}" type="parTrans" cxnId="{14553D76-A415-4660-90F6-67AFB67E304F}">
      <dgm:prSet/>
      <dgm:spPr/>
      <dgm:t>
        <a:bodyPr/>
        <a:lstStyle/>
        <a:p>
          <a:endParaRPr lang="en-US"/>
        </a:p>
      </dgm:t>
    </dgm:pt>
    <dgm:pt modelId="{9BB1E199-53B9-4FBA-B385-9E3A98AED37F}" type="sibTrans" cxnId="{14553D76-A415-4660-90F6-67AFB67E304F}">
      <dgm:prSet/>
      <dgm:spPr/>
      <dgm:t>
        <a:bodyPr/>
        <a:lstStyle/>
        <a:p>
          <a:endParaRPr lang="en-US"/>
        </a:p>
      </dgm:t>
    </dgm:pt>
    <dgm:pt modelId="{5D3657A7-BCD4-4DE2-BECE-D2FCDE021E51}">
      <dgm:prSet/>
      <dgm:spPr/>
      <dgm:t>
        <a:bodyPr/>
        <a:lstStyle/>
        <a:p>
          <a:r>
            <a:rPr lang="en-GB" dirty="0"/>
            <a:t>Friday – Swimming </a:t>
          </a:r>
          <a:endParaRPr lang="en-US" dirty="0"/>
        </a:p>
      </dgm:t>
    </dgm:pt>
    <dgm:pt modelId="{A3B2E853-53DF-453E-A78B-1782C4EFE776}" type="parTrans" cxnId="{EE2B5EC2-2CAA-48F1-B661-AA27158B9EA4}">
      <dgm:prSet/>
      <dgm:spPr/>
      <dgm:t>
        <a:bodyPr/>
        <a:lstStyle/>
        <a:p>
          <a:endParaRPr lang="en-US"/>
        </a:p>
      </dgm:t>
    </dgm:pt>
    <dgm:pt modelId="{6EFB9817-70AE-468A-B70B-C7DAE1FDB9BF}" type="sibTrans" cxnId="{EE2B5EC2-2CAA-48F1-B661-AA27158B9EA4}">
      <dgm:prSet/>
      <dgm:spPr/>
      <dgm:t>
        <a:bodyPr/>
        <a:lstStyle/>
        <a:p>
          <a:endParaRPr lang="en-US"/>
        </a:p>
      </dgm:t>
    </dgm:pt>
    <dgm:pt modelId="{857844D0-E14D-47A1-A025-D8363876A4A6}" type="pres">
      <dgm:prSet presAssocID="{74ADCF99-9DF6-4A36-8BC0-B7127DB82B5A}" presName="linear" presStyleCnt="0">
        <dgm:presLayoutVars>
          <dgm:animLvl val="lvl"/>
          <dgm:resizeHandles val="exact"/>
        </dgm:presLayoutVars>
      </dgm:prSet>
      <dgm:spPr/>
    </dgm:pt>
    <dgm:pt modelId="{86142504-C8B7-4E58-AB95-6C6A4C0505F6}" type="pres">
      <dgm:prSet presAssocID="{4301912E-BC2F-4CE9-9E6D-E59BD9A13511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30397678-3D53-4D36-B9E8-0823464937AC}" type="pres">
      <dgm:prSet presAssocID="{9BB1E199-53B9-4FBA-B385-9E3A98AED37F}" presName="spacer" presStyleCnt="0"/>
      <dgm:spPr/>
    </dgm:pt>
    <dgm:pt modelId="{243B1AE8-5728-441B-BF00-CDEE97E75D99}" type="pres">
      <dgm:prSet presAssocID="{5D3657A7-BCD4-4DE2-BECE-D2FCDE021E51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36EF9B06-88A2-4E8C-B498-1383A8918010}" type="presOf" srcId="{4301912E-BC2F-4CE9-9E6D-E59BD9A13511}" destId="{86142504-C8B7-4E58-AB95-6C6A4C0505F6}" srcOrd="0" destOrd="0" presId="urn:microsoft.com/office/officeart/2005/8/layout/vList2"/>
    <dgm:cxn modelId="{14553D76-A415-4660-90F6-67AFB67E304F}" srcId="{74ADCF99-9DF6-4A36-8BC0-B7127DB82B5A}" destId="{4301912E-BC2F-4CE9-9E6D-E59BD9A13511}" srcOrd="0" destOrd="0" parTransId="{243DC7A9-32B9-4397-AEE6-EE68BD7E97E1}" sibTransId="{9BB1E199-53B9-4FBA-B385-9E3A98AED37F}"/>
    <dgm:cxn modelId="{1B0D009E-DE28-45B6-8565-D8152AEF246D}" type="presOf" srcId="{5D3657A7-BCD4-4DE2-BECE-D2FCDE021E51}" destId="{243B1AE8-5728-441B-BF00-CDEE97E75D99}" srcOrd="0" destOrd="0" presId="urn:microsoft.com/office/officeart/2005/8/layout/vList2"/>
    <dgm:cxn modelId="{EE2B5EC2-2CAA-48F1-B661-AA27158B9EA4}" srcId="{74ADCF99-9DF6-4A36-8BC0-B7127DB82B5A}" destId="{5D3657A7-BCD4-4DE2-BECE-D2FCDE021E51}" srcOrd="1" destOrd="0" parTransId="{A3B2E853-53DF-453E-A78B-1782C4EFE776}" sibTransId="{6EFB9817-70AE-468A-B70B-C7DAE1FDB9BF}"/>
    <dgm:cxn modelId="{F42BEEDC-DE75-4ECB-A9F1-DE6DAD0671D8}" type="presOf" srcId="{74ADCF99-9DF6-4A36-8BC0-B7127DB82B5A}" destId="{857844D0-E14D-47A1-A025-D8363876A4A6}" srcOrd="0" destOrd="0" presId="urn:microsoft.com/office/officeart/2005/8/layout/vList2"/>
    <dgm:cxn modelId="{718C9F23-9AA7-495C-8047-2E355FA1F4F1}" type="presParOf" srcId="{857844D0-E14D-47A1-A025-D8363876A4A6}" destId="{86142504-C8B7-4E58-AB95-6C6A4C0505F6}" srcOrd="0" destOrd="0" presId="urn:microsoft.com/office/officeart/2005/8/layout/vList2"/>
    <dgm:cxn modelId="{EFB5DFF4-CB04-4050-AEEB-340716CDECAB}" type="presParOf" srcId="{857844D0-E14D-47A1-A025-D8363876A4A6}" destId="{30397678-3D53-4D36-B9E8-0823464937AC}" srcOrd="1" destOrd="0" presId="urn:microsoft.com/office/officeart/2005/8/layout/vList2"/>
    <dgm:cxn modelId="{72E6004D-1886-4622-A420-35BF903DC817}" type="presParOf" srcId="{857844D0-E14D-47A1-A025-D8363876A4A6}" destId="{243B1AE8-5728-441B-BF00-CDEE97E75D99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2537AA-92A3-4C17-A2FF-C5E9101FD547}">
      <dsp:nvSpPr>
        <dsp:cNvPr id="0" name=""/>
        <dsp:cNvSpPr/>
      </dsp:nvSpPr>
      <dsp:spPr>
        <a:xfrm>
          <a:off x="0" y="1812300"/>
          <a:ext cx="5715000" cy="806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7DF1C6E-D60C-439F-9E8F-D41A5DFD1C6F}">
      <dsp:nvSpPr>
        <dsp:cNvPr id="0" name=""/>
        <dsp:cNvSpPr/>
      </dsp:nvSpPr>
      <dsp:spPr>
        <a:xfrm>
          <a:off x="285750" y="1339979"/>
          <a:ext cx="4000500" cy="94464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1209" tIns="0" rIns="151209" bIns="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Class Teacher – Miss Bennett</a:t>
          </a:r>
          <a:endParaRPr lang="en-US" sz="3200" kern="1200" dirty="0"/>
        </a:p>
      </dsp:txBody>
      <dsp:txXfrm>
        <a:off x="331864" y="1386093"/>
        <a:ext cx="3908272" cy="852412"/>
      </dsp:txXfrm>
    </dsp:sp>
    <dsp:sp modelId="{2A0AA0DC-653B-468A-9069-DE5302F798FE}">
      <dsp:nvSpPr>
        <dsp:cNvPr id="0" name=""/>
        <dsp:cNvSpPr/>
      </dsp:nvSpPr>
      <dsp:spPr>
        <a:xfrm>
          <a:off x="0" y="3263820"/>
          <a:ext cx="5715000" cy="806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19008940"/>
              <a:satOff val="-26660"/>
              <a:lumOff val="-274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B029F78-30BF-4B98-BA1D-BD768204FFD5}">
      <dsp:nvSpPr>
        <dsp:cNvPr id="0" name=""/>
        <dsp:cNvSpPr/>
      </dsp:nvSpPr>
      <dsp:spPr>
        <a:xfrm>
          <a:off x="285750" y="2791500"/>
          <a:ext cx="4000500" cy="944640"/>
        </a:xfrm>
        <a:prstGeom prst="roundRect">
          <a:avLst/>
        </a:prstGeom>
        <a:solidFill>
          <a:schemeClr val="accent5">
            <a:hueOff val="19008940"/>
            <a:satOff val="-26660"/>
            <a:lumOff val="-274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1209" tIns="0" rIns="151209" bIns="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HLTA and PPA Cover – Mrs Roberts</a:t>
          </a:r>
          <a:endParaRPr lang="en-US" sz="3200" kern="1200"/>
        </a:p>
      </dsp:txBody>
      <dsp:txXfrm>
        <a:off x="331864" y="2837614"/>
        <a:ext cx="3908272" cy="85241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6142504-C8B7-4E58-AB95-6C6A4C0505F6}">
      <dsp:nvSpPr>
        <dsp:cNvPr id="0" name=""/>
        <dsp:cNvSpPr/>
      </dsp:nvSpPr>
      <dsp:spPr>
        <a:xfrm>
          <a:off x="0" y="25436"/>
          <a:ext cx="4618616" cy="189189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marL="0" lvl="0" indent="0" algn="l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900" kern="1200" dirty="0"/>
            <a:t>Thursday – Indoor PE</a:t>
          </a:r>
          <a:endParaRPr lang="en-US" sz="4900" kern="1200" dirty="0"/>
        </a:p>
      </dsp:txBody>
      <dsp:txXfrm>
        <a:off x="92354" y="117790"/>
        <a:ext cx="4433908" cy="1707182"/>
      </dsp:txXfrm>
    </dsp:sp>
    <dsp:sp modelId="{243B1AE8-5728-441B-BF00-CDEE97E75D99}">
      <dsp:nvSpPr>
        <dsp:cNvPr id="0" name=""/>
        <dsp:cNvSpPr/>
      </dsp:nvSpPr>
      <dsp:spPr>
        <a:xfrm>
          <a:off x="0" y="2058446"/>
          <a:ext cx="4618616" cy="189189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marL="0" lvl="0" indent="0" algn="l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900" kern="1200" dirty="0"/>
            <a:t>Friday – Swimming </a:t>
          </a:r>
          <a:endParaRPr lang="en-US" sz="4900" kern="1200" dirty="0"/>
        </a:p>
      </dsp:txBody>
      <dsp:txXfrm>
        <a:off x="92354" y="2150800"/>
        <a:ext cx="4433908" cy="170718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8DE6C8-AB1D-4204-BC9C-3366B0BF04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4088" y="889820"/>
            <a:ext cx="9989574" cy="3598606"/>
          </a:xfrm>
        </p:spPr>
        <p:txBody>
          <a:bodyPr anchor="t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7B9009-EE50-4EE5-B6EB-CD6EC83D3F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04088" y="4488426"/>
            <a:ext cx="6991776" cy="1302774"/>
          </a:xfrm>
        </p:spPr>
        <p:txBody>
          <a:bodyPr anchor="b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C8667E-058A-436F-B8EA-5B3A99D43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1EADE-8E88-4C7C-8AC5-FB148DE4940E}" type="datetime1">
              <a:rPr lang="en-US" smtClean="0"/>
              <a:t>9/8/2025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680305-1AD7-482D-BFFD-6CDB83AB3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5762A1-52E9-402D-B65E-DF193E44C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2080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987CA6-BFD9-4CB1-8892-F6B062E82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CDA8C3-9C0C-4E52-9A62-E4DB159E6B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C3EC35-E02F-41FF-9232-F90692A90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B6794-849E-4626-908B-D15793550EFB}" type="datetime1">
              <a:rPr lang="en-US" smtClean="0"/>
              <a:t>9/8/2025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D13D38-5DF1-443B-8A12-71E834FDC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5E644A-4A37-4757-9809-5B035E2874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82991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E6578B-CD85-4BF1-A729-E8E8079B5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5383" y="1709738"/>
            <a:ext cx="10632067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8448C1-C13F-4826-8347-EEB00A6643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5383" y="4589463"/>
            <a:ext cx="10632067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06546A-957F-4C4D-9744-1177AD258E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B64E7-5594-42A3-ADBF-E95A7ACEAD64}" type="datetime1">
              <a:rPr lang="en-US" smtClean="0"/>
              <a:t>9/8/2025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DB149C-CC63-4E3A-A83D-EF637EB51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B94775-7982-41EC-B584-D51224D38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14328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CE4BD8-507D-48E4-A624-F16A741C36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14400"/>
            <a:ext cx="10691265" cy="130759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0A07E4-3A39-457C-A059-7DFB6039D9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04088" y="2221992"/>
            <a:ext cx="5212080" cy="373989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141E17-47CE-4A78-B0FA-0E9786DA67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81344" y="2221992"/>
            <a:ext cx="5212080" cy="373989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F02C13-D3ED-4044-9716-F29D79A184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62B0B-D248-4FFB-8695-AD7FA4B1284A}" type="datetime1">
              <a:rPr lang="en-US" smtClean="0"/>
              <a:t>9/8/2025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F334AD-FB29-4355-B5CF-85E61B4F34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5AA154-790C-4774-9C21-8C543E733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03898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07DD35-7673-4F88-86B0-634883B5E3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7" y="929147"/>
            <a:ext cx="10689336" cy="79845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C820D7-3E0B-47C6-A583-C4C839C5AF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4088" y="1756538"/>
            <a:ext cx="5212080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839A7B-97D5-400F-B802-A0FF28FE9F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04088" y="2442702"/>
            <a:ext cx="5212080" cy="35191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2E0ECA2-DBF1-4681-9DFA-93AFD1B371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81344" y="1756538"/>
            <a:ext cx="5212080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0EBBBB-517F-4ED7-9E51-CF0F7590B4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81344" y="2442702"/>
            <a:ext cx="5212080" cy="35191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511B5C7-1E37-478F-B4B0-C7202FFE41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78EFB-9159-4510-B73F-4F0409ADE937}" type="datetime1">
              <a:rPr lang="en-US" smtClean="0"/>
              <a:t>9/8/2025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153F7EF-507C-4CB3-86C5-8B34FFFC1D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8E3DEA6-E4EB-4C2A-8B4F-55EC965B62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69870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032964-A933-4B98-A141-A4B316DAF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D684C9D-23DA-42B0-9DD3-7592F72E8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C9412-2452-4BED-A324-9D8C115361AD}" type="datetime1">
              <a:rPr lang="en-US" smtClean="0"/>
              <a:t>9/8/2025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BF8F05-876F-49D8-AE30-5BB2A91EC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3D20DA-9260-4577-BB51-789570A24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95382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D2C1F24-E0A1-45A7-8EF5-92CD979934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8F62-D251-40E8-A23C-F4CFE9FEAB41}" type="datetime1">
              <a:rPr lang="en-US" smtClean="0"/>
              <a:t>9/8/2025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E021C19-210E-46B0-9036-5D8AECC9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880FEF-487E-44DF-8615-DF2210419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64567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A568EE-74C8-43A6-90BC-2DDD965CF6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8" y="1069848"/>
            <a:ext cx="4093599" cy="131673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1C35AC-CAE3-48CF-A3E4-A075C9FDD7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069848"/>
            <a:ext cx="6172200" cy="47912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9D03EA-5FAD-4609-A2B8-624E426847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04088" y="2551176"/>
            <a:ext cx="4093599" cy="331927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58D2EA-2191-4216-B64D-067BDFE123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76144-149E-4874-93A5-554A0357CF82}" type="datetime1">
              <a:rPr lang="en-US" smtClean="0"/>
              <a:t>9/8/2025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042128-DAB4-481C-BEE6-3523E8E88B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50E382-C500-4A4C-A7C6-43860383A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85571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FE98B-EACF-4251-A8AF-0D9EDD17C6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8" y="1066800"/>
            <a:ext cx="4103431" cy="1317523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05F473-761A-4002-AF70-9FF878D013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1066800"/>
            <a:ext cx="6172200" cy="47942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0C2E6A-F834-4540-BB00-E13CB45DC3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04088" y="2552700"/>
            <a:ext cx="4103431" cy="33162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C38EAB-AD63-415C-B263-BA1D8FBE3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A65D8-0540-4835-AE5C-25D29DBA01BE}" type="datetime1">
              <a:rPr lang="en-US" smtClean="0"/>
              <a:t>9/8/2025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2E5541-B6DE-45E8-BCFE-0DFC4F5740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B78D45-289B-46AF-8CB9-E6150BEA1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75501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6359C1-C098-4BF4-A55D-782F4E606B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343C7E-1E8B-4D38-9B81-1AA2A8978E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A70B00-53AE-4D3F-91BE-A8D789ED9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C8B9C-477D-492A-96AD-1FC2CC997A73}" type="datetime1">
              <a:rPr lang="en-US" smtClean="0"/>
              <a:t>9/8/2025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647FC7-8124-4F70-A849-B6BCC5189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7CEBE4-50DC-47DB-B699-CCC024336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39234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B418279-D3B8-4C6A-AB74-9DE3777712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242322" y="997974"/>
            <a:ext cx="2349043" cy="49849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8F733C-9309-4197-BACA-207CDC8935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68927" y="997973"/>
            <a:ext cx="8473395" cy="49849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ACD4D0-5BE6-412D-B08B-5DFFD59351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3AED5-E26D-4E29-B1B3-7847B6779594}" type="datetime1">
              <a:rPr lang="en-US" smtClean="0"/>
              <a:t>9/8/2025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021651-B786-4A39-A10F-F5231D0A2C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504D2D-9379-40DE-9F45-3004BE54F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42906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A362AC-B59F-4AC7-B279-57DDD5336B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14400"/>
            <a:ext cx="10691265" cy="130759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6042DB-75BD-4EC1-B6D9-8A72EF940C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0635" y="2221992"/>
            <a:ext cx="10691265" cy="37398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DD1378-7C96-4079-B44C-3D86B46575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69448" y="6356350"/>
            <a:ext cx="25495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fld id="{E31BA835-12AC-4E8F-955A-EA3F4DE2791F}" type="datetime1">
              <a:rPr lang="en-US" smtClean="0"/>
              <a:t>9/8/2025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9B6B78-577F-43F5-BAEE-BF72484C98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04088" y="6356350"/>
            <a:ext cx="45397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CC75B8-AF8F-4D8A-9B3D-D1951A64BA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19012" y="6356350"/>
            <a:ext cx="6723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/>
                </a:solidFill>
              </a:defRPr>
            </a:lvl1pPr>
          </a:lstStyle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64F9B95-9045-48D2-B9F3-2927E98F54AA}"/>
              </a:ext>
            </a:extLst>
          </p:cNvPr>
          <p:cNvCxnSpPr>
            <a:cxnSpLocks/>
          </p:cNvCxnSpPr>
          <p:nvPr/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85AA86F-6A4D-4BCB-A045-D992CDC2959B}"/>
              </a:ext>
            </a:extLst>
          </p:cNvPr>
          <p:cNvCxnSpPr>
            <a:cxnSpLocks/>
          </p:cNvCxnSpPr>
          <p:nvPr/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76308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  <p:sldLayoutId id="2147483784" r:id="rId2"/>
    <p:sldLayoutId id="2147483785" r:id="rId3"/>
    <p:sldLayoutId id="2147483786" r:id="rId4"/>
    <p:sldLayoutId id="2147483787" r:id="rId5"/>
    <p:sldLayoutId id="2147483781" r:id="rId6"/>
    <p:sldLayoutId id="2147483777" r:id="rId7"/>
    <p:sldLayoutId id="2147483778" r:id="rId8"/>
    <p:sldLayoutId id="2147483779" r:id="rId9"/>
    <p:sldLayoutId id="2147483780" r:id="rId10"/>
    <p:sldLayoutId id="2147483782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 cap="all" spc="3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>
            <a:extLst>
              <a:ext uri="{FF2B5EF4-FFF2-40B4-BE49-F238E27FC236}">
                <a16:creationId xmlns:a16="http://schemas.microsoft.com/office/drawing/2014/main" id="{0EECA69B-4C2A-7F31-8019-E90DB3BD49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sto MT"/>
              <a:ea typeface="+mn-ea"/>
              <a:cs typeface="+mn-cs"/>
            </a:endParaRPr>
          </a:p>
        </p:txBody>
      </p:sp>
      <p:pic>
        <p:nvPicPr>
          <p:cNvPr id="28" name="Picture 27" descr="Pink and blue clouds">
            <a:extLst>
              <a:ext uri="{FF2B5EF4-FFF2-40B4-BE49-F238E27FC236}">
                <a16:creationId xmlns:a16="http://schemas.microsoft.com/office/drawing/2014/main" id="{F774A9A4-C32A-677D-D614-944E960A01F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621" t="22226" r="3470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1103FDB8-D911-F8F8-F9EC-FB7FF54359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284324"/>
            <a:ext cx="12192000" cy="2573677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46000">
                <a:schemeClr val="bg1">
                  <a:alpha val="17000"/>
                </a:schemeClr>
              </a:gs>
              <a:gs pos="65000">
                <a:schemeClr val="bg1">
                  <a:alpha val="29000"/>
                </a:schemeClr>
              </a:gs>
              <a:gs pos="100000">
                <a:schemeClr val="bg1">
                  <a:alpha val="4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sto MT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E438EF4-47A5-938D-4DA3-2E2F24783375}"/>
              </a:ext>
            </a:extLst>
          </p:cNvPr>
          <p:cNvSpPr/>
          <p:nvPr/>
        </p:nvSpPr>
        <p:spPr>
          <a:xfrm>
            <a:off x="320040" y="5702710"/>
            <a:ext cx="7983068" cy="974347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6600" b="1" cap="all" spc="30" dirty="0">
                <a:ln w="12700">
                  <a:solidFill>
                    <a:schemeClr val="accent5"/>
                  </a:solidFill>
                  <a:prstDash val="solid"/>
                </a:ln>
                <a:latin typeface="+mj-lt"/>
                <a:ea typeface="+mj-ea"/>
                <a:cs typeface="+mj-cs"/>
              </a:rPr>
              <a:t>Welcome to Year 5!</a:t>
            </a:r>
          </a:p>
        </p:txBody>
      </p:sp>
    </p:spTree>
    <p:extLst>
      <p:ext uri="{BB962C8B-B14F-4D97-AF65-F5344CB8AC3E}">
        <p14:creationId xmlns:p14="http://schemas.microsoft.com/office/powerpoint/2010/main" val="262604022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85184E4-C93A-4E34-8365-1886AAC5DE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E951866-10CB-11BD-000E-5DC9C95F2C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4372" y="945284"/>
            <a:ext cx="4494600" cy="4559890"/>
          </a:xfrm>
        </p:spPr>
        <p:txBody>
          <a:bodyPr>
            <a:normAutofit/>
          </a:bodyPr>
          <a:lstStyle/>
          <a:p>
            <a:r>
              <a:rPr lang="en-GB" dirty="0"/>
              <a:t>The year 5 team - 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8AB0D40B-37F7-4F1F-B956-AFC12066AB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4868972" y="723901"/>
            <a:ext cx="15948" cy="545007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D5669E2-D660-8B6D-82DF-F5972C6AE4C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65113853"/>
              </p:ext>
            </p:extLst>
          </p:nvPr>
        </p:nvGraphicFramePr>
        <p:xfrm>
          <a:off x="5715000" y="723900"/>
          <a:ext cx="5715000" cy="5410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AD2B55E7-9958-1C73-1DB8-3BA61970EFEB}"/>
              </a:ext>
            </a:extLst>
          </p:cNvPr>
          <p:cNvSpPr txBox="1"/>
          <p:nvPr/>
        </p:nvSpPr>
        <p:spPr>
          <a:xfrm>
            <a:off x="512023" y="3941846"/>
            <a:ext cx="276211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/>
              <a:t>Mrs Roberts PPA –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56A7639-AD02-ABD8-34CB-97591AE2D245}"/>
              </a:ext>
            </a:extLst>
          </p:cNvPr>
          <p:cNvSpPr txBox="1"/>
          <p:nvPr/>
        </p:nvSpPr>
        <p:spPr>
          <a:xfrm>
            <a:off x="1240613" y="4538844"/>
            <a:ext cx="276211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/>
              <a:t>Thursday Morning</a:t>
            </a:r>
          </a:p>
          <a:p>
            <a:r>
              <a:rPr lang="en-GB" sz="2400" dirty="0"/>
              <a:t>Friday Afternoon</a:t>
            </a:r>
          </a:p>
        </p:txBody>
      </p:sp>
    </p:spTree>
    <p:extLst>
      <p:ext uri="{BB962C8B-B14F-4D97-AF65-F5344CB8AC3E}">
        <p14:creationId xmlns:p14="http://schemas.microsoft.com/office/powerpoint/2010/main" val="29127384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64F9B95-9045-48D2-B9F3-2927E98F54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85AA86F-6A4D-4BCB-A045-D992CDC295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33E93247-6229-44AB-A550-739E971E6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1D471B-3408-F150-4B51-F95CE8FCB9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70458" y="653310"/>
            <a:ext cx="3324281" cy="1371711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4400"/>
              <a:t>Weekly Timetable</a:t>
            </a:r>
            <a:endParaRPr lang="en-US" sz="4400" dirty="0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F7491F31-6557-2984-60B7-24907747D8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8182959" y="662940"/>
            <a:ext cx="0" cy="553212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B666C67D-00AF-8D8F-E3AA-88B4C8A4AA8F}"/>
              </a:ext>
            </a:extLst>
          </p:cNvPr>
          <p:cNvSpPr txBox="1"/>
          <p:nvPr/>
        </p:nvSpPr>
        <p:spPr>
          <a:xfrm>
            <a:off x="8416334" y="2195528"/>
            <a:ext cx="312873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Daily – </a:t>
            </a:r>
          </a:p>
          <a:p>
            <a:r>
              <a:rPr lang="en-GB" sz="2000" dirty="0"/>
              <a:t>Reading, Writing, Maths, Spelling, Handwriting</a:t>
            </a:r>
          </a:p>
          <a:p>
            <a:endParaRPr lang="en-GB" sz="2000" dirty="0"/>
          </a:p>
          <a:p>
            <a:r>
              <a:rPr lang="en-GB" sz="2000" dirty="0"/>
              <a:t>Weekly – </a:t>
            </a:r>
          </a:p>
          <a:p>
            <a:r>
              <a:rPr lang="en-GB" sz="2000" dirty="0"/>
              <a:t>Science, RE, PSHE, Computing, Spanish, Music, 2x PE</a:t>
            </a:r>
          </a:p>
          <a:p>
            <a:endParaRPr lang="en-GB" sz="2000" dirty="0"/>
          </a:p>
          <a:p>
            <a:r>
              <a:rPr lang="en-GB" sz="2000" dirty="0"/>
              <a:t>Alternating – </a:t>
            </a:r>
          </a:p>
          <a:p>
            <a:r>
              <a:rPr lang="en-GB" sz="2000" dirty="0"/>
              <a:t>Geography/ History, Art/ DT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371D9F9-29B5-6CB2-29AA-4F1406D275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459" y="595755"/>
            <a:ext cx="7591126" cy="5666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07623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8CEDD4-3B54-2575-E2F6-A683A97395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Overview Of the Year - Maths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677DBA-99B6-DC0C-FAA9-B30955BCED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0635" y="2221992"/>
            <a:ext cx="3261765" cy="37398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800" dirty="0"/>
              <a:t>Autumn Term</a:t>
            </a:r>
          </a:p>
          <a:p>
            <a:pPr marL="0" indent="0">
              <a:buNone/>
            </a:pPr>
            <a:endParaRPr lang="en-GB" sz="1800" dirty="0"/>
          </a:p>
          <a:p>
            <a:r>
              <a:rPr lang="en-GB" sz="1800" dirty="0"/>
              <a:t>Place Value</a:t>
            </a:r>
          </a:p>
          <a:p>
            <a:r>
              <a:rPr lang="en-GB" sz="1800" dirty="0"/>
              <a:t>Addition and Subtraction</a:t>
            </a:r>
          </a:p>
          <a:p>
            <a:r>
              <a:rPr lang="en-GB" sz="1800" dirty="0"/>
              <a:t>Multiplication and Division</a:t>
            </a:r>
          </a:p>
          <a:p>
            <a:r>
              <a:rPr lang="en-GB" sz="1800" dirty="0"/>
              <a:t>Fractions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BCF3A08F-CF4E-3D68-6F47-0CC9837E617F}"/>
              </a:ext>
            </a:extLst>
          </p:cNvPr>
          <p:cNvSpPr txBox="1">
            <a:spLocks/>
          </p:cNvSpPr>
          <p:nvPr/>
        </p:nvSpPr>
        <p:spPr>
          <a:xfrm>
            <a:off x="4415384" y="2221992"/>
            <a:ext cx="3261765" cy="37398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800" dirty="0"/>
              <a:t>Spring Term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1800" dirty="0"/>
          </a:p>
          <a:p>
            <a:r>
              <a:rPr lang="en-GB" sz="1800" dirty="0"/>
              <a:t>Multiplication and Division</a:t>
            </a:r>
          </a:p>
          <a:p>
            <a:r>
              <a:rPr lang="en-GB" sz="1800" dirty="0"/>
              <a:t>Fractions</a:t>
            </a:r>
          </a:p>
          <a:p>
            <a:r>
              <a:rPr lang="en-GB" sz="1800" dirty="0"/>
              <a:t>Decimals and Percentages</a:t>
            </a:r>
          </a:p>
          <a:p>
            <a:r>
              <a:rPr lang="en-GB" sz="1800" dirty="0"/>
              <a:t>Perimeter and Area</a:t>
            </a:r>
          </a:p>
          <a:p>
            <a:r>
              <a:rPr lang="en-GB" sz="1800" dirty="0"/>
              <a:t>Statistics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7D23B842-D1E2-C23E-0045-5E737BF13291}"/>
              </a:ext>
            </a:extLst>
          </p:cNvPr>
          <p:cNvSpPr txBox="1">
            <a:spLocks/>
          </p:cNvSpPr>
          <p:nvPr/>
        </p:nvSpPr>
        <p:spPr>
          <a:xfrm>
            <a:off x="8130133" y="2221992"/>
            <a:ext cx="3261765" cy="37398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800" dirty="0"/>
              <a:t>Summer Term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1800" dirty="0"/>
          </a:p>
          <a:p>
            <a:r>
              <a:rPr lang="en-GB" sz="1800" dirty="0"/>
              <a:t>Shape</a:t>
            </a:r>
          </a:p>
          <a:p>
            <a:r>
              <a:rPr lang="en-GB" sz="1800" dirty="0"/>
              <a:t>Position and Direction</a:t>
            </a:r>
          </a:p>
          <a:p>
            <a:r>
              <a:rPr lang="en-GB" sz="1800" dirty="0"/>
              <a:t>Decimals</a:t>
            </a:r>
          </a:p>
          <a:p>
            <a:r>
              <a:rPr lang="en-GB" sz="1800" dirty="0"/>
              <a:t>Negative Numbers</a:t>
            </a:r>
          </a:p>
          <a:p>
            <a:r>
              <a:rPr lang="en-GB" sz="1800" dirty="0"/>
              <a:t>Converting Units</a:t>
            </a:r>
          </a:p>
          <a:p>
            <a:r>
              <a:rPr lang="en-GB" sz="1800" dirty="0"/>
              <a:t>Measurement - Volume</a:t>
            </a:r>
          </a:p>
        </p:txBody>
      </p:sp>
      <p:pic>
        <p:nvPicPr>
          <p:cNvPr id="1028" name="Picture 4" descr="Transparent Math Symbols Png - Geometry Math Clip Art, Png Download -  kindpng">
            <a:extLst>
              <a:ext uri="{FF2B5EF4-FFF2-40B4-BE49-F238E27FC236}">
                <a16:creationId xmlns:a16="http://schemas.microsoft.com/office/drawing/2014/main" id="{86F24086-7F50-342C-A07D-AC7752D47F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8332" y="4636009"/>
            <a:ext cx="2723536" cy="1950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07922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7470CA-2C0C-5971-2ACA-96AE014D18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Overview of the Year - English</a:t>
            </a:r>
          </a:p>
        </p:txBody>
      </p:sp>
      <p:pic>
        <p:nvPicPr>
          <p:cNvPr id="5" name="Picture 4" descr="A yellow and yellow book covers&#10;&#10;AI-generated content may be incorrect.">
            <a:extLst>
              <a:ext uri="{FF2B5EF4-FFF2-40B4-BE49-F238E27FC236}">
                <a16:creationId xmlns:a16="http://schemas.microsoft.com/office/drawing/2014/main" id="{AB37C1B6-0CDF-E86D-CB77-ED2990B542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510" y="1809568"/>
            <a:ext cx="2926334" cy="183657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F4CCC23-1CBC-0E14-C83C-34AECB7416E1}"/>
              </a:ext>
            </a:extLst>
          </p:cNvPr>
          <p:cNvSpPr txBox="1"/>
          <p:nvPr/>
        </p:nvSpPr>
        <p:spPr>
          <a:xfrm>
            <a:off x="8234909" y="3733287"/>
            <a:ext cx="315699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Summer 1 – Information</a:t>
            </a:r>
          </a:p>
          <a:p>
            <a:r>
              <a:rPr lang="en-GB" sz="1800" dirty="0"/>
              <a:t>S</a:t>
            </a:r>
            <a:r>
              <a:rPr lang="en-GB" dirty="0"/>
              <a:t>ummer 2 – Soliloquy </a:t>
            </a:r>
            <a:endParaRPr lang="en-GB" sz="1800" dirty="0"/>
          </a:p>
        </p:txBody>
      </p:sp>
      <p:pic>
        <p:nvPicPr>
          <p:cNvPr id="9" name="Picture 8" descr="A book cover with a child in a red hat&#10;&#10;AI-generated content may be incorrect.">
            <a:extLst>
              <a:ext uri="{FF2B5EF4-FFF2-40B4-BE49-F238E27FC236}">
                <a16:creationId xmlns:a16="http://schemas.microsoft.com/office/drawing/2014/main" id="{7AAADE54-659C-D2F9-6B6E-956FF509CC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3554" y="4466762"/>
            <a:ext cx="1306246" cy="1624434"/>
          </a:xfrm>
          <a:prstGeom prst="rect">
            <a:avLst/>
          </a:prstGeom>
        </p:spPr>
      </p:pic>
      <p:pic>
        <p:nvPicPr>
          <p:cNvPr id="11" name="Picture 10" descr="A cover of a book&#10;&#10;AI-generated content may be incorrect.">
            <a:extLst>
              <a:ext uri="{FF2B5EF4-FFF2-40B4-BE49-F238E27FC236}">
                <a16:creationId xmlns:a16="http://schemas.microsoft.com/office/drawing/2014/main" id="{DC9913FA-4C28-19F3-DFDD-C0B1F848F00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0558" y="1809568"/>
            <a:ext cx="1370248" cy="183657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E2C07CF-1754-7624-F1E3-59FDCC3BB11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44155" y="4438591"/>
            <a:ext cx="1633080" cy="162621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874462F-D416-AAE2-D1AD-812A8CD8A28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53438" y="1779767"/>
            <a:ext cx="2027750" cy="174909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4C0A9FB-161C-BB29-9F88-45B5E5EA17B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14341" y="4379618"/>
            <a:ext cx="2981604" cy="1684871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78BA623A-51CC-B715-6D0F-3EF39DFEAB59}"/>
              </a:ext>
            </a:extLst>
          </p:cNvPr>
          <p:cNvSpPr txBox="1"/>
          <p:nvPr/>
        </p:nvSpPr>
        <p:spPr>
          <a:xfrm>
            <a:off x="1033510" y="3733289"/>
            <a:ext cx="609432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/>
              <a:t>Autumn 1 – Diary</a:t>
            </a:r>
          </a:p>
          <a:p>
            <a:r>
              <a:rPr lang="en-GB" dirty="0"/>
              <a:t>Autumn 2 – Traditional Tale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0495E5C-2385-D0C5-09FA-25CDA65A58EE}"/>
              </a:ext>
            </a:extLst>
          </p:cNvPr>
          <p:cNvSpPr txBox="1"/>
          <p:nvPr/>
        </p:nvSpPr>
        <p:spPr>
          <a:xfrm>
            <a:off x="5001621" y="3733288"/>
            <a:ext cx="298160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/>
              <a:t>Spring </a:t>
            </a:r>
            <a:r>
              <a:rPr lang="en-GB" dirty="0"/>
              <a:t>1 – Myth</a:t>
            </a:r>
          </a:p>
          <a:p>
            <a:r>
              <a:rPr lang="en-GB" sz="1800" dirty="0"/>
              <a:t>Spring 2 – Biography</a:t>
            </a:r>
          </a:p>
        </p:txBody>
      </p:sp>
    </p:spTree>
    <p:extLst>
      <p:ext uri="{BB962C8B-B14F-4D97-AF65-F5344CB8AC3E}">
        <p14:creationId xmlns:p14="http://schemas.microsoft.com/office/powerpoint/2010/main" val="30791716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FD3222-C483-33E7-9CB3-964DE8C8AD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Autumn one overview - foundation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EC3801-C59B-D2FD-4458-EA14935226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0635" y="2221992"/>
            <a:ext cx="5228217" cy="3739896"/>
          </a:xfrm>
        </p:spPr>
        <p:txBody>
          <a:bodyPr/>
          <a:lstStyle/>
          <a:p>
            <a:r>
              <a:rPr lang="en-GB" dirty="0"/>
              <a:t>Science – Earth and Space</a:t>
            </a:r>
          </a:p>
          <a:p>
            <a:endParaRPr lang="en-GB" dirty="0"/>
          </a:p>
          <a:p>
            <a:r>
              <a:rPr lang="en-GB" dirty="0"/>
              <a:t>RE – </a:t>
            </a:r>
          </a:p>
          <a:p>
            <a:endParaRPr lang="en-GB" dirty="0"/>
          </a:p>
          <a:p>
            <a:r>
              <a:rPr lang="en-GB" dirty="0"/>
              <a:t>PSHE – Families and Relationships</a:t>
            </a:r>
          </a:p>
          <a:p>
            <a:endParaRPr lang="en-GB" dirty="0"/>
          </a:p>
          <a:p>
            <a:r>
              <a:rPr lang="en-GB" dirty="0"/>
              <a:t>Art – </a:t>
            </a:r>
            <a:r>
              <a:rPr lang="en-GB" sz="1800" dirty="0"/>
              <a:t>Drawing: Depth, Emotion and Movement </a:t>
            </a:r>
          </a:p>
          <a:p>
            <a:endParaRPr lang="en-GB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D5489982-A905-EB6F-5525-1602054FE745}"/>
              </a:ext>
            </a:extLst>
          </p:cNvPr>
          <p:cNvSpPr txBox="1">
            <a:spLocks/>
          </p:cNvSpPr>
          <p:nvPr/>
        </p:nvSpPr>
        <p:spPr>
          <a:xfrm>
            <a:off x="5928852" y="2221992"/>
            <a:ext cx="5228217" cy="37398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History – </a:t>
            </a:r>
            <a:r>
              <a:rPr lang="en-GB" sz="1800" dirty="0"/>
              <a:t>Why did the Vikings come to Britain? </a:t>
            </a:r>
          </a:p>
          <a:p>
            <a:endParaRPr lang="en-GB" dirty="0"/>
          </a:p>
          <a:p>
            <a:r>
              <a:rPr lang="en-GB" dirty="0"/>
              <a:t>Computing – </a:t>
            </a:r>
            <a:r>
              <a:rPr lang="en-GB" sz="1800" dirty="0"/>
              <a:t>Computing systems and Networks</a:t>
            </a:r>
          </a:p>
          <a:p>
            <a:endParaRPr lang="en-GB" dirty="0"/>
          </a:p>
          <a:p>
            <a:r>
              <a:rPr lang="en-GB" dirty="0"/>
              <a:t>Music – Melody and Harmony</a:t>
            </a:r>
          </a:p>
          <a:p>
            <a:endParaRPr lang="en-GB" dirty="0"/>
          </a:p>
          <a:p>
            <a:r>
              <a:rPr lang="en-GB" dirty="0"/>
              <a:t>Spanish – Describing family and friends</a:t>
            </a:r>
          </a:p>
          <a:p>
            <a:endParaRPr lang="en-GB" dirty="0"/>
          </a:p>
        </p:txBody>
      </p:sp>
      <p:pic>
        <p:nvPicPr>
          <p:cNvPr id="3076" name="Picture 4" descr="galaxy #space #cosmic #cosmos #nebula #universe #stars - Outer Space  Clipart Png, Transparent Png , Transparent Png Image - PNGitem">
            <a:extLst>
              <a:ext uri="{FF2B5EF4-FFF2-40B4-BE49-F238E27FC236}">
                <a16:creationId xmlns:a16="http://schemas.microsoft.com/office/drawing/2014/main" id="{A78F7902-C70E-BDAC-70D1-57B3661870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8786" y="1742055"/>
            <a:ext cx="1375770" cy="1171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4,700+ Vikings Clipart Stock Illustrations, Royalty-Free Vector Graphics &amp; Clip  Art - iStock">
            <a:extLst>
              <a:ext uri="{FF2B5EF4-FFF2-40B4-BE49-F238E27FC236}">
                <a16:creationId xmlns:a16="http://schemas.microsoft.com/office/drawing/2014/main" id="{D2D6ED0A-4FA4-6D90-4B3E-D3CB34693D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8599" y="1124467"/>
            <a:ext cx="1852766" cy="1235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71F49A8-BD53-5FB4-BFD3-2F9E1D806314}"/>
              </a:ext>
            </a:extLst>
          </p:cNvPr>
          <p:cNvSpPr txBox="1"/>
          <p:nvPr/>
        </p:nvSpPr>
        <p:spPr>
          <a:xfrm>
            <a:off x="1609068" y="3175480"/>
            <a:ext cx="378807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What does it mean for Christians to believe that God is holy and loving?</a:t>
            </a:r>
          </a:p>
        </p:txBody>
      </p:sp>
      <p:pic>
        <p:nvPicPr>
          <p:cNvPr id="1028" name="Picture 4" descr="102,000+ Music Clipart Stock Illustrations, Royalty-Free Vector Graphics &amp; Clip  Art - iStock | Country music clipart">
            <a:extLst>
              <a:ext uri="{FF2B5EF4-FFF2-40B4-BE49-F238E27FC236}">
                <a16:creationId xmlns:a16="http://schemas.microsoft.com/office/drawing/2014/main" id="{59D08934-D5E9-60C1-8301-2D4D8231514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23" t="12708" r="15593" b="12212"/>
          <a:stretch>
            <a:fillRect/>
          </a:stretch>
        </p:blipFill>
        <p:spPr bwMode="auto">
          <a:xfrm>
            <a:off x="9907602" y="3529584"/>
            <a:ext cx="1435510" cy="1582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3,900+ Pencil Clipart Black And White Stock Illustrations, Royalty-Free  Vector Graphics &amp; Clip Art - iStock">
            <a:extLst>
              <a:ext uri="{FF2B5EF4-FFF2-40B4-BE49-F238E27FC236}">
                <a16:creationId xmlns:a16="http://schemas.microsoft.com/office/drawing/2014/main" id="{9A271830-7DA3-006E-FE8A-B0C9289A41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9458" y="5385505"/>
            <a:ext cx="977695" cy="838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99418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B3B811-98AF-7516-64F8-E1A28097A3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PE </a:t>
            </a:r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4F6C84CD-99A1-EBAB-EA4C-4A470C14D1D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87549999"/>
              </p:ext>
            </p:extLst>
          </p:nvPr>
        </p:nvGraphicFramePr>
        <p:xfrm>
          <a:off x="800100" y="1776098"/>
          <a:ext cx="4618616" cy="39757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B2E3C341-536A-FA2F-D9BB-9DA273F56E32}"/>
              </a:ext>
            </a:extLst>
          </p:cNvPr>
          <p:cNvSpPr txBox="1"/>
          <p:nvPr/>
        </p:nvSpPr>
        <p:spPr>
          <a:xfrm>
            <a:off x="5857079" y="2088862"/>
            <a:ext cx="6030119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/>
              <a:t>Children must come in full PE kit</a:t>
            </a:r>
          </a:p>
          <a:p>
            <a:endParaRPr lang="en-GB" sz="2800" dirty="0"/>
          </a:p>
          <a:p>
            <a:r>
              <a:rPr lang="en-GB" sz="2800" dirty="0"/>
              <a:t>On Friday, children must bring: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Swimming costume/ trunks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Towel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Goggles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A separate swimming bag</a:t>
            </a:r>
          </a:p>
        </p:txBody>
      </p:sp>
    </p:spTree>
    <p:extLst>
      <p:ext uri="{BB962C8B-B14F-4D97-AF65-F5344CB8AC3E}">
        <p14:creationId xmlns:p14="http://schemas.microsoft.com/office/powerpoint/2010/main" val="30874935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01EE8-72AC-4A88-7B10-9E955FBF59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Homework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F312CB-FD05-8847-4E66-2AC0A2E6D1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0635" y="2015515"/>
            <a:ext cx="10691265" cy="3739896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Handed out – Friday</a:t>
            </a:r>
          </a:p>
          <a:p>
            <a:pPr marL="0" indent="0">
              <a:buNone/>
            </a:pPr>
            <a:r>
              <a:rPr lang="en-GB" dirty="0"/>
              <a:t>Return on – Wednesday </a:t>
            </a:r>
          </a:p>
          <a:p>
            <a:pPr marL="0" indent="0">
              <a:buNone/>
            </a:pPr>
            <a:br>
              <a:rPr lang="en-GB" dirty="0"/>
            </a:br>
            <a:endParaRPr lang="en-GB" dirty="0"/>
          </a:p>
          <a:p>
            <a:r>
              <a:rPr lang="en-GB" sz="3600" dirty="0"/>
              <a:t>Reading Daily</a:t>
            </a:r>
          </a:p>
          <a:p>
            <a:r>
              <a:rPr lang="en-GB" sz="3600" dirty="0"/>
              <a:t>English or Maths Weekly (In Homework Folders)</a:t>
            </a:r>
          </a:p>
        </p:txBody>
      </p:sp>
      <p:pic>
        <p:nvPicPr>
          <p:cNvPr id="2052" name="Picture 4" descr="Homework Clipart | Free download on ClipArtMag">
            <a:extLst>
              <a:ext uri="{FF2B5EF4-FFF2-40B4-BE49-F238E27FC236}">
                <a16:creationId xmlns:a16="http://schemas.microsoft.com/office/drawing/2014/main" id="{78023BE4-AEE9-B963-DF7C-572D1780C1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4542" y="1102589"/>
            <a:ext cx="3551018" cy="2525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07266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ED574-8E8B-0D2C-A8A0-AB0300F3FB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can you help at home?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CFF0E4-C75A-E1F2-F5F9-7258E3F601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Reading at home and recording reads</a:t>
            </a:r>
          </a:p>
          <a:p>
            <a:r>
              <a:rPr lang="en-GB" sz="3200" dirty="0"/>
              <a:t>Using VIPERS questions to check comprehension</a:t>
            </a:r>
          </a:p>
          <a:p>
            <a:r>
              <a:rPr lang="en-GB" sz="3200" dirty="0"/>
              <a:t>Offering homework help</a:t>
            </a:r>
          </a:p>
          <a:p>
            <a:r>
              <a:rPr lang="en-GB" sz="3200" dirty="0"/>
              <a:t>Support with times tables</a:t>
            </a:r>
          </a:p>
          <a:p>
            <a:r>
              <a:rPr lang="en-GB" sz="3200" dirty="0"/>
              <a:t>Message me on dojo with any questions or concerns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8FD501C-FE27-6CBA-91FC-FF87EC61C7E8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933569" y="1022555"/>
            <a:ext cx="1852418" cy="1593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7426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F64F9B95-9045-48D2-B9F3-2927E98F54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085AA86F-6A4D-4BCB-A045-D992CDC295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33E93247-6229-44AB-A550-739E971E6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F9B7436-D1E4-7C2D-25DD-85DDF58679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9770" y="5852162"/>
            <a:ext cx="5965190" cy="74685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Any questions?</a:t>
            </a:r>
            <a:endParaRPr lang="en-US" dirty="0"/>
          </a:p>
        </p:txBody>
      </p:sp>
      <p:pic>
        <p:nvPicPr>
          <p:cNvPr id="7" name="Graphic 6" descr="Question mark">
            <a:extLst>
              <a:ext uri="{FF2B5EF4-FFF2-40B4-BE49-F238E27FC236}">
                <a16:creationId xmlns:a16="http://schemas.microsoft.com/office/drawing/2014/main" id="{05A728DA-63A0-CD56-B956-59945E5482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497763" y="406400"/>
            <a:ext cx="5196474" cy="5196474"/>
          </a:xfrm>
          <a:prstGeom prst="rect">
            <a:avLst/>
          </a:prstGeom>
        </p:spPr>
      </p:pic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EE2E603F-4A95-4FE8-BB06-211DFD75DB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969770" y="5719083"/>
            <a:ext cx="82296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62946936"/>
      </p:ext>
    </p:extLst>
  </p:cSld>
  <p:clrMapOvr>
    <a:masterClrMapping/>
  </p:clrMapOvr>
</p:sld>
</file>

<file path=ppt/theme/theme1.xml><?xml version="1.0" encoding="utf-8"?>
<a:theme xmlns:a="http://schemas.openxmlformats.org/drawingml/2006/main" name="ChronicleVTI">
  <a:themeElements>
    <a:clrScheme name="Chronicle">
      <a:dk1>
        <a:srgbClr val="000000"/>
      </a:dk1>
      <a:lt1>
        <a:srgbClr val="FFFFFF"/>
      </a:lt1>
      <a:dk2>
        <a:srgbClr val="1C1C32"/>
      </a:dk2>
      <a:lt2>
        <a:srgbClr val="F8F4F1"/>
      </a:lt2>
      <a:accent1>
        <a:srgbClr val="734B67"/>
      </a:accent1>
      <a:accent2>
        <a:srgbClr val="959EBB"/>
      </a:accent2>
      <a:accent3>
        <a:srgbClr val="596781"/>
      </a:accent3>
      <a:accent4>
        <a:srgbClr val="7F6E8C"/>
      </a:accent4>
      <a:accent5>
        <a:srgbClr val="DB9A8F"/>
      </a:accent5>
      <a:accent6>
        <a:srgbClr val="C29AB1"/>
      </a:accent6>
      <a:hlink>
        <a:srgbClr val="778BA2"/>
      </a:hlink>
      <a:folHlink>
        <a:srgbClr val="A27C99"/>
      </a:folHlink>
    </a:clrScheme>
    <a:fontScheme name="Univers Calisto">
      <a:majorFont>
        <a:latin typeface="Univers Condensed"/>
        <a:ea typeface=""/>
        <a:cs typeface=""/>
      </a:majorFont>
      <a:minorFont>
        <a:latin typeface="Calisto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 w="12700" cap="flat" cmpd="sng" algn="ctr">
          <a:noFill/>
          <a:prstDash val="solid"/>
          <a:miter lim="800000"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chemeClr val="accent1">
                  <a:shade val="50000"/>
                </a:schemeClr>
              </a:solidFill>
              <a:prstDash val="solid"/>
              <a:miter lim="800000"/>
            </a14:hiddenLine>
          </a:ext>
        </a:extLst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ChronicleVTI" id="{508E4D90-5116-4BF0-876B-3F422DD1F65F}" vid="{AA21DC3D-92A8-43A4-8358-ED428371CD5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15550</TotalTime>
  <Words>302</Words>
  <Application>Microsoft Office PowerPoint</Application>
  <PresentationFormat>Widescreen</PresentationFormat>
  <Paragraphs>84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Calisto MT</vt:lpstr>
      <vt:lpstr>Univers Condensed</vt:lpstr>
      <vt:lpstr>ChronicleVTI</vt:lpstr>
      <vt:lpstr>PowerPoint Presentation</vt:lpstr>
      <vt:lpstr>The year 5 team - </vt:lpstr>
      <vt:lpstr>Weekly Timetable</vt:lpstr>
      <vt:lpstr>Overview Of the Year - Maths</vt:lpstr>
      <vt:lpstr>Overview of the Year - English</vt:lpstr>
      <vt:lpstr>Autumn one overview - foundation</vt:lpstr>
      <vt:lpstr>PE </vt:lpstr>
      <vt:lpstr>Homework</vt:lpstr>
      <vt:lpstr>How can you help at home?</vt:lpstr>
      <vt:lpstr>Any 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Liberty Bennett</dc:creator>
  <cp:lastModifiedBy>Liberty Bennett</cp:lastModifiedBy>
  <cp:revision>2</cp:revision>
  <dcterms:created xsi:type="dcterms:W3CDTF">2025-08-10T20:05:46Z</dcterms:created>
  <dcterms:modified xsi:type="dcterms:W3CDTF">2025-09-08T14:58:08Z</dcterms:modified>
</cp:coreProperties>
</file>