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1435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317EF-7E70-4842-94FA-212D56E8B1EE}" type="datetimeFigureOut">
              <a:rPr lang="en-GB" smtClean="0"/>
              <a:t>21/01/2026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BDE32-CE28-4E79-A315-4B75515802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17723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317EF-7E70-4842-94FA-212D56E8B1EE}" type="datetimeFigureOut">
              <a:rPr lang="en-GB" smtClean="0"/>
              <a:t>21/01/2026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BDE32-CE28-4E79-A315-4B75515802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21475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317EF-7E70-4842-94FA-212D56E8B1EE}" type="datetimeFigureOut">
              <a:rPr lang="en-GB" smtClean="0"/>
              <a:t>21/01/2026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BDE32-CE28-4E79-A315-4B75515802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34886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317EF-7E70-4842-94FA-212D56E8B1EE}" type="datetimeFigureOut">
              <a:rPr lang="en-GB" smtClean="0"/>
              <a:t>21/01/2026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BDE32-CE28-4E79-A315-4B75515802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4537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317EF-7E70-4842-94FA-212D56E8B1EE}" type="datetimeFigureOut">
              <a:rPr lang="en-GB" smtClean="0"/>
              <a:t>21/01/2026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BDE32-CE28-4E79-A315-4B75515802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5428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317EF-7E70-4842-94FA-212D56E8B1EE}" type="datetimeFigureOut">
              <a:rPr lang="en-GB" smtClean="0"/>
              <a:t>21/01/2026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BDE32-CE28-4E79-A315-4B75515802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78918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317EF-7E70-4842-94FA-212D56E8B1EE}" type="datetimeFigureOut">
              <a:rPr lang="en-GB" smtClean="0"/>
              <a:t>21/01/2026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BDE32-CE28-4E79-A315-4B75515802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85347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317EF-7E70-4842-94FA-212D56E8B1EE}" type="datetimeFigureOut">
              <a:rPr lang="en-GB" smtClean="0"/>
              <a:t>21/01/2026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BDE32-CE28-4E79-A315-4B75515802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20922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317EF-7E70-4842-94FA-212D56E8B1EE}" type="datetimeFigureOut">
              <a:rPr lang="en-GB" smtClean="0"/>
              <a:t>21/01/2026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BDE32-CE28-4E79-A315-4B75515802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94688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317EF-7E70-4842-94FA-212D56E8B1EE}" type="datetimeFigureOut">
              <a:rPr lang="en-GB" smtClean="0"/>
              <a:t>21/01/2026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BDE32-CE28-4E79-A315-4B75515802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7067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317EF-7E70-4842-94FA-212D56E8B1EE}" type="datetimeFigureOut">
              <a:rPr lang="en-GB" smtClean="0"/>
              <a:t>21/01/2026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BDE32-CE28-4E79-A315-4B75515802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03570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23317EF-7E70-4842-94FA-212D56E8B1EE}" type="datetimeFigureOut">
              <a:rPr lang="en-GB" smtClean="0"/>
              <a:t>21/01/2026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42BDE32-CE28-4E79-A315-4B75515802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8910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screenshot of a computer&#10;&#10;AI-generated content may be incorrect.">
            <a:extLst>
              <a:ext uri="{FF2B5EF4-FFF2-40B4-BE49-F238E27FC236}">
                <a16:creationId xmlns:a16="http://schemas.microsoft.com/office/drawing/2014/main" id="{32939A99-F3F6-9D03-5309-5C3FFA5CA3F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1532" t="9175" r="22500" b="12975"/>
          <a:stretch>
            <a:fillRect/>
          </a:stretch>
        </p:blipFill>
        <p:spPr>
          <a:xfrm>
            <a:off x="562897" y="0"/>
            <a:ext cx="8780206" cy="6869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18475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</TotalTime>
  <Words>0</Words>
  <Application>Microsoft Office PowerPoint</Application>
  <PresentationFormat>A4 Paper (210x297 mm)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Aptos</vt:lpstr>
      <vt:lpstr>Aptos Display</vt:lpstr>
      <vt:lpstr>Arial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Berrisford</dc:creator>
  <cp:lastModifiedBy>Daniel Berrisford</cp:lastModifiedBy>
  <cp:revision>1</cp:revision>
  <dcterms:created xsi:type="dcterms:W3CDTF">2026-01-21T16:23:35Z</dcterms:created>
  <dcterms:modified xsi:type="dcterms:W3CDTF">2026-01-21T16:24:37Z</dcterms:modified>
</cp:coreProperties>
</file>