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00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244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86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06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449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202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55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824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2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564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14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A777-6674-4493-90BF-881178281A6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3F384-212B-4F84-B2CD-8B6D129E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785257" y="2913015"/>
            <a:ext cx="9144000" cy="8320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i="1" dirty="0" smtClean="0"/>
              <a:t>20.9.18</a:t>
            </a:r>
            <a:br>
              <a:rPr lang="en-GB" sz="4000" b="1" i="1" dirty="0" smtClean="0"/>
            </a:br>
            <a:r>
              <a:rPr lang="en-GB" sz="4000" b="1" i="1" dirty="0" smtClean="0"/>
              <a:t>We investigated the sense of smell. We made predictions and described the smells before the smell was revealed!</a:t>
            </a:r>
            <a:endParaRPr lang="en-GB" sz="4000" b="1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9" t="17334" r="22068" b="6286"/>
          <a:stretch/>
        </p:blipFill>
        <p:spPr>
          <a:xfrm>
            <a:off x="0" y="0"/>
            <a:ext cx="2847703" cy="21945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1" t="14095" r="18369" b="16381"/>
          <a:stretch/>
        </p:blipFill>
        <p:spPr>
          <a:xfrm>
            <a:off x="9248503" y="0"/>
            <a:ext cx="2943497" cy="23121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7" t="32952" r="16235" b="16571"/>
          <a:stretch/>
        </p:blipFill>
        <p:spPr>
          <a:xfrm>
            <a:off x="0" y="4463547"/>
            <a:ext cx="2690949" cy="2394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2" t="27429" r="24913" b="11429"/>
          <a:stretch/>
        </p:blipFill>
        <p:spPr>
          <a:xfrm>
            <a:off x="9248502" y="4415246"/>
            <a:ext cx="2943497" cy="24427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5" t="9714" r="21783" b="12571"/>
          <a:stretch/>
        </p:blipFill>
        <p:spPr>
          <a:xfrm>
            <a:off x="3892731" y="1"/>
            <a:ext cx="4153989" cy="21945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52" r="40563"/>
          <a:stretch/>
        </p:blipFill>
        <p:spPr>
          <a:xfrm>
            <a:off x="3628559" y="4463546"/>
            <a:ext cx="4000150" cy="239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932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ABtec Computer 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2018-09-30T17:26:10Z</dcterms:created>
  <dcterms:modified xsi:type="dcterms:W3CDTF">2018-09-30T17:26:18Z</dcterms:modified>
</cp:coreProperties>
</file>