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9" r:id="rId1"/>
  </p:sldMasterIdLst>
  <p:sldIdLst>
    <p:sldId id="257" r:id="rId2"/>
    <p:sldId id="258" r:id="rId3"/>
    <p:sldId id="259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9839D-F309-4F00-AA7C-98165854E03F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3AB76-BA7D-4DBA-BD30-430A958D0C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908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9839D-F309-4F00-AA7C-98165854E03F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3AB76-BA7D-4DBA-BD30-430A958D0C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26890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9839D-F309-4F00-AA7C-98165854E03F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3AB76-BA7D-4DBA-BD30-430A958D0C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36430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9839D-F309-4F00-AA7C-98165854E03F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3AB76-BA7D-4DBA-BD30-430A958D0C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80153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9839D-F309-4F00-AA7C-98165854E03F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3AB76-BA7D-4DBA-BD30-430A958D0C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89143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9839D-F309-4F00-AA7C-98165854E03F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3AB76-BA7D-4DBA-BD30-430A958D0C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28255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9839D-F309-4F00-AA7C-98165854E03F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3AB76-BA7D-4DBA-BD30-430A958D0C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77834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9839D-F309-4F00-AA7C-98165854E03F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3AB76-BA7D-4DBA-BD30-430A958D0C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52300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9839D-F309-4F00-AA7C-98165854E03F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3AB76-BA7D-4DBA-BD30-430A958D0C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54313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9839D-F309-4F00-AA7C-98165854E03F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3AB76-BA7D-4DBA-BD30-430A958D0C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57975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9839D-F309-4F00-AA7C-98165854E03F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3AB76-BA7D-4DBA-BD30-430A958D0C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45029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9839D-F309-4F00-AA7C-98165854E03F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3AB76-BA7D-4DBA-BD30-430A958D0CA0}" type="slidenum">
              <a:rPr lang="en-GB" smtClean="0"/>
              <a:t>‹#›</a:t>
            </a:fld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336058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9839D-F309-4F00-AA7C-98165854E03F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3AB76-BA7D-4DBA-BD30-430A958D0C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745755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9839D-F309-4F00-AA7C-98165854E03F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3AB76-BA7D-4DBA-BD30-430A958D0C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288568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9839D-F309-4F00-AA7C-98165854E03F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3AB76-BA7D-4DBA-BD30-430A958D0C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470524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9839D-F309-4F00-AA7C-98165854E03F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3AB76-BA7D-4DBA-BD30-430A958D0C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563147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9839D-F309-4F00-AA7C-98165854E03F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3AB76-BA7D-4DBA-BD30-430A958D0C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25252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F479839D-F309-4F00-AA7C-98165854E03F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8BD3AB76-BA7D-4DBA-BD30-430A958D0C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48621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21" r:id="rId2"/>
    <p:sldLayoutId id="2147483722" r:id="rId3"/>
    <p:sldLayoutId id="2147483723" r:id="rId4"/>
    <p:sldLayoutId id="2147483724" r:id="rId5"/>
    <p:sldLayoutId id="2147483725" r:id="rId6"/>
    <p:sldLayoutId id="2147483726" r:id="rId7"/>
    <p:sldLayoutId id="2147483727" r:id="rId8"/>
    <p:sldLayoutId id="2147483728" r:id="rId9"/>
    <p:sldLayoutId id="2147483729" r:id="rId10"/>
    <p:sldLayoutId id="2147483730" r:id="rId11"/>
    <p:sldLayoutId id="2147483731" r:id="rId12"/>
    <p:sldLayoutId id="2147483732" r:id="rId13"/>
    <p:sldLayoutId id="2147483733" r:id="rId14"/>
    <p:sldLayoutId id="2147483734" r:id="rId15"/>
    <p:sldLayoutId id="2147483735" r:id="rId16"/>
    <p:sldLayoutId id="2147483736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8525" y="767398"/>
            <a:ext cx="9435737" cy="5084762"/>
          </a:xfrm>
        </p:spPr>
        <p:txBody>
          <a:bodyPr>
            <a:normAutofit fontScale="92500"/>
          </a:bodyPr>
          <a:lstStyle/>
          <a:p>
            <a:r>
              <a:rPr lang="en-GB" sz="2800" b="1" u="sng" dirty="0" smtClean="0">
                <a:solidFill>
                  <a:schemeClr val="tx1"/>
                </a:solidFill>
                <a:latin typeface="+mn-lt"/>
              </a:rPr>
              <a:t>Sports Day 2020</a:t>
            </a:r>
          </a:p>
          <a:p>
            <a:r>
              <a:rPr lang="en-GB" sz="2800" b="1" u="sng" dirty="0" smtClean="0">
                <a:solidFill>
                  <a:schemeClr val="tx1"/>
                </a:solidFill>
                <a:latin typeface="+mn-lt"/>
              </a:rPr>
              <a:t>Activity 1 – </a:t>
            </a:r>
            <a:r>
              <a:rPr lang="en-GB" sz="2800" b="1" u="sng" dirty="0" smtClean="0">
                <a:solidFill>
                  <a:schemeClr val="tx1"/>
                </a:solidFill>
              </a:rPr>
              <a:t>speed bounce (1 sock or chalk/</a:t>
            </a:r>
          </a:p>
          <a:p>
            <a:r>
              <a:rPr lang="en-GB" sz="2800" b="1" u="sng" dirty="0" smtClean="0">
                <a:solidFill>
                  <a:schemeClr val="tx1"/>
                </a:solidFill>
              </a:rPr>
              <a:t>Masking tape)</a:t>
            </a:r>
            <a:endParaRPr lang="en-GB" sz="2800" b="1" u="sng" dirty="0">
              <a:solidFill>
                <a:schemeClr val="tx1"/>
              </a:solidFill>
            </a:endParaRPr>
          </a:p>
          <a:p>
            <a:r>
              <a:rPr lang="en-GB" sz="2800" b="1" u="sng" dirty="0" smtClean="0">
                <a:solidFill>
                  <a:schemeClr val="tx1"/>
                </a:solidFill>
                <a:latin typeface="+mn-lt"/>
              </a:rPr>
              <a:t> </a:t>
            </a:r>
            <a:endParaRPr lang="en-GB" sz="2800" b="1" u="sng" dirty="0">
              <a:solidFill>
                <a:schemeClr val="tx1"/>
              </a:solidFill>
              <a:latin typeface="+mn-lt"/>
            </a:endParaRPr>
          </a:p>
          <a:p>
            <a:r>
              <a:rPr lang="en-GB" dirty="0">
                <a:solidFill>
                  <a:schemeClr val="tx1"/>
                </a:solidFill>
              </a:rPr>
              <a:t>1. Place a sock down.</a:t>
            </a:r>
          </a:p>
          <a:p>
            <a:r>
              <a:rPr lang="en-GB" dirty="0">
                <a:solidFill>
                  <a:schemeClr val="tx1"/>
                </a:solidFill>
              </a:rPr>
              <a:t>2. Stand at the side of the sock</a:t>
            </a:r>
          </a:p>
          <a:p>
            <a:r>
              <a:rPr lang="en-GB" dirty="0">
                <a:solidFill>
                  <a:schemeClr val="tx1"/>
                </a:solidFill>
              </a:rPr>
              <a:t>3. How many two footed jumps over the sock can you do in 20 seconds</a:t>
            </a:r>
            <a:r>
              <a:rPr lang="en-GB" dirty="0" smtClean="0">
                <a:solidFill>
                  <a:schemeClr val="tx1"/>
                </a:solidFill>
              </a:rPr>
              <a:t>?</a:t>
            </a:r>
          </a:p>
          <a:p>
            <a:endParaRPr lang="en-GB" sz="2800" b="1" u="sng" dirty="0">
              <a:solidFill>
                <a:schemeClr val="tx1"/>
              </a:solidFill>
            </a:endParaRPr>
          </a:p>
          <a:p>
            <a:r>
              <a:rPr lang="en-GB" sz="2800" dirty="0" smtClean="0">
                <a:solidFill>
                  <a:schemeClr val="tx1"/>
                </a:solidFill>
                <a:latin typeface="+mn-lt"/>
              </a:rPr>
              <a:t>Scoring = Number of jumps = number of points</a:t>
            </a:r>
            <a:endParaRPr lang="en-GB" sz="2800" dirty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85131" y="767398"/>
            <a:ext cx="1944869" cy="2926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93697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1133158"/>
            <a:ext cx="9144000" cy="5084762"/>
          </a:xfrm>
        </p:spPr>
        <p:txBody>
          <a:bodyPr>
            <a:normAutofit fontScale="92500" lnSpcReduction="10000"/>
          </a:bodyPr>
          <a:lstStyle/>
          <a:p>
            <a:r>
              <a:rPr lang="en-GB" sz="2800" b="1" u="sng" dirty="0" smtClean="0">
                <a:solidFill>
                  <a:schemeClr val="tx1"/>
                </a:solidFill>
                <a:latin typeface="+mn-lt"/>
              </a:rPr>
              <a:t>Sports Day 2020</a:t>
            </a:r>
          </a:p>
          <a:p>
            <a:r>
              <a:rPr lang="en-GB" sz="2800" b="1" u="sng" dirty="0" smtClean="0">
                <a:solidFill>
                  <a:schemeClr val="tx1"/>
                </a:solidFill>
                <a:latin typeface="+mn-lt"/>
              </a:rPr>
              <a:t>Activity 2 – sock throw (6 socks – 4 </a:t>
            </a:r>
          </a:p>
          <a:p>
            <a:r>
              <a:rPr lang="en-GB" sz="2800" b="1" u="sng" dirty="0" smtClean="0">
                <a:solidFill>
                  <a:schemeClr val="tx1"/>
                </a:solidFill>
              </a:rPr>
              <a:t>Adult socks for the target)</a:t>
            </a:r>
            <a:endParaRPr lang="en-GB" sz="2800" b="1" u="sng" dirty="0" smtClean="0">
              <a:solidFill>
                <a:schemeClr val="tx1"/>
              </a:solidFill>
              <a:latin typeface="+mn-lt"/>
            </a:endParaRPr>
          </a:p>
          <a:p>
            <a:r>
              <a:rPr lang="en-GB" dirty="0">
                <a:solidFill>
                  <a:schemeClr val="tx1"/>
                </a:solidFill>
              </a:rPr>
              <a:t>1. Stand 2 metres away from the target (4 adult socks)</a:t>
            </a:r>
          </a:p>
          <a:p>
            <a:r>
              <a:rPr lang="en-GB" dirty="0">
                <a:solidFill>
                  <a:schemeClr val="tx1"/>
                </a:solidFill>
              </a:rPr>
              <a:t>2. Throw 1 rolled up sock into the target</a:t>
            </a:r>
          </a:p>
          <a:p>
            <a:r>
              <a:rPr lang="en-GB" dirty="0">
                <a:solidFill>
                  <a:schemeClr val="tx1"/>
                </a:solidFill>
              </a:rPr>
              <a:t>3. Run and collect your sock and repeat again</a:t>
            </a:r>
          </a:p>
          <a:p>
            <a:r>
              <a:rPr lang="en-GB" dirty="0">
                <a:solidFill>
                  <a:schemeClr val="tx1"/>
                </a:solidFill>
              </a:rPr>
              <a:t>4. How many times can you land the sock into the</a:t>
            </a:r>
          </a:p>
          <a:p>
            <a:r>
              <a:rPr lang="en-GB" dirty="0">
                <a:solidFill>
                  <a:schemeClr val="tx1"/>
                </a:solidFill>
              </a:rPr>
              <a:t>target in 20 seconds?</a:t>
            </a:r>
            <a:endParaRPr lang="en-GB" sz="2800" b="1" u="sng" dirty="0">
              <a:solidFill>
                <a:schemeClr val="tx1"/>
              </a:solidFill>
            </a:endParaRPr>
          </a:p>
          <a:p>
            <a:r>
              <a:rPr lang="en-GB" sz="2800" dirty="0" smtClean="0">
                <a:solidFill>
                  <a:schemeClr val="tx1"/>
                </a:solidFill>
                <a:latin typeface="+mn-lt"/>
              </a:rPr>
              <a:t>Scoring = 1 point for getting it in or hitting the target</a:t>
            </a:r>
            <a:endParaRPr lang="en-GB" sz="2800" dirty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84385" y="186554"/>
            <a:ext cx="4719229" cy="1538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90767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95794" y="1250724"/>
            <a:ext cx="9144000" cy="5084762"/>
          </a:xfrm>
        </p:spPr>
        <p:txBody>
          <a:bodyPr>
            <a:normAutofit fontScale="92500" lnSpcReduction="20000"/>
          </a:bodyPr>
          <a:lstStyle/>
          <a:p>
            <a:r>
              <a:rPr lang="en-GB" sz="2800" b="1" u="sng" dirty="0" smtClean="0">
                <a:solidFill>
                  <a:schemeClr val="tx1"/>
                </a:solidFill>
                <a:latin typeface="+mn-lt"/>
              </a:rPr>
              <a:t>Sports Day 2020</a:t>
            </a:r>
          </a:p>
          <a:p>
            <a:r>
              <a:rPr lang="en-GB" sz="2800" b="1" u="sng" dirty="0" smtClean="0">
                <a:solidFill>
                  <a:schemeClr val="tx1"/>
                </a:solidFill>
                <a:latin typeface="+mn-lt"/>
              </a:rPr>
              <a:t>Activity 3 – Sock ladder sprint (5 </a:t>
            </a:r>
          </a:p>
          <a:p>
            <a:r>
              <a:rPr lang="en-GB" sz="2800" b="1" u="sng" dirty="0" smtClean="0">
                <a:solidFill>
                  <a:schemeClr val="tx1"/>
                </a:solidFill>
                <a:latin typeface="+mn-lt"/>
              </a:rPr>
              <a:t>Socks or chalk/masking tape)</a:t>
            </a:r>
          </a:p>
          <a:p>
            <a:endParaRPr lang="en-GB" sz="2800" b="1" u="sng" dirty="0" smtClean="0">
              <a:solidFill>
                <a:schemeClr val="tx1"/>
              </a:solidFill>
              <a:latin typeface="+mn-lt"/>
            </a:endParaRPr>
          </a:p>
          <a:p>
            <a:r>
              <a:rPr lang="en-GB" dirty="0">
                <a:solidFill>
                  <a:schemeClr val="tx1"/>
                </a:solidFill>
              </a:rPr>
              <a:t>1. Socks to be placed 50cm apart.</a:t>
            </a:r>
          </a:p>
          <a:p>
            <a:r>
              <a:rPr lang="en-GB" dirty="0">
                <a:solidFill>
                  <a:schemeClr val="tx1"/>
                </a:solidFill>
              </a:rPr>
              <a:t>2. Start behind the </a:t>
            </a:r>
            <a:r>
              <a:rPr lang="en-GB" dirty="0" err="1">
                <a:solidFill>
                  <a:schemeClr val="tx1"/>
                </a:solidFill>
              </a:rPr>
              <a:t>rst</a:t>
            </a:r>
            <a:r>
              <a:rPr lang="en-GB" dirty="0">
                <a:solidFill>
                  <a:schemeClr val="tx1"/>
                </a:solidFill>
              </a:rPr>
              <a:t> sock</a:t>
            </a:r>
          </a:p>
          <a:p>
            <a:r>
              <a:rPr lang="en-GB" dirty="0">
                <a:solidFill>
                  <a:schemeClr val="tx1"/>
                </a:solidFill>
              </a:rPr>
              <a:t>3. Sprint up and down the </a:t>
            </a:r>
            <a:r>
              <a:rPr lang="en-GB" dirty="0" smtClean="0">
                <a:solidFill>
                  <a:schemeClr val="tx1"/>
                </a:solidFill>
              </a:rPr>
              <a:t>ladder in </a:t>
            </a:r>
            <a:r>
              <a:rPr lang="en-GB" dirty="0">
                <a:solidFill>
                  <a:schemeClr val="tx1"/>
                </a:solidFill>
              </a:rPr>
              <a:t>between the socks for 20 </a:t>
            </a:r>
            <a:r>
              <a:rPr lang="en-GB" dirty="0" smtClean="0">
                <a:solidFill>
                  <a:schemeClr val="tx1"/>
                </a:solidFill>
              </a:rPr>
              <a:t>seconds</a:t>
            </a:r>
          </a:p>
          <a:p>
            <a:endParaRPr lang="en-GB" sz="2800" b="1" u="sng" dirty="0">
              <a:solidFill>
                <a:schemeClr val="tx1"/>
              </a:solidFill>
              <a:latin typeface="+mn-lt"/>
            </a:endParaRPr>
          </a:p>
          <a:p>
            <a:r>
              <a:rPr lang="en-GB" sz="2800" dirty="0" smtClean="0">
                <a:solidFill>
                  <a:schemeClr val="tx1"/>
                </a:solidFill>
                <a:latin typeface="+mn-lt"/>
              </a:rPr>
              <a:t>Scoring = 1 point = 1 length of the ladder. (there and back is 2 points)</a:t>
            </a:r>
            <a:endParaRPr lang="en-GB" sz="2800" dirty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74918" y="304074"/>
            <a:ext cx="4573217" cy="1524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81013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971008" y="1655672"/>
            <a:ext cx="11499671" cy="5084762"/>
          </a:xfrm>
        </p:spPr>
        <p:txBody>
          <a:bodyPr>
            <a:normAutofit/>
          </a:bodyPr>
          <a:lstStyle/>
          <a:p>
            <a:r>
              <a:rPr lang="en-GB" sz="2800" b="1" u="sng" dirty="0" smtClean="0">
                <a:solidFill>
                  <a:schemeClr val="tx1"/>
                </a:solidFill>
                <a:latin typeface="+mn-lt"/>
              </a:rPr>
              <a:t>Sports Day 2020</a:t>
            </a:r>
          </a:p>
          <a:p>
            <a:r>
              <a:rPr lang="en-GB" sz="2800" b="1" u="sng" dirty="0" smtClean="0">
                <a:solidFill>
                  <a:schemeClr val="tx1"/>
                </a:solidFill>
                <a:latin typeface="+mn-lt"/>
              </a:rPr>
              <a:t>Activity 4 – Long jump (2 socks)</a:t>
            </a:r>
          </a:p>
          <a:p>
            <a:endParaRPr lang="en-GB" sz="2800" b="1" u="sng" dirty="0" smtClean="0">
              <a:solidFill>
                <a:schemeClr val="tx1"/>
              </a:solidFill>
              <a:latin typeface="+mn-lt"/>
            </a:endParaRPr>
          </a:p>
          <a:p>
            <a:r>
              <a:rPr lang="en-GB" dirty="0">
                <a:solidFill>
                  <a:schemeClr val="tx1"/>
                </a:solidFill>
              </a:rPr>
              <a:t>1. Socks 50cm apart</a:t>
            </a:r>
          </a:p>
          <a:p>
            <a:r>
              <a:rPr lang="en-GB" dirty="0">
                <a:solidFill>
                  <a:schemeClr val="tx1"/>
                </a:solidFill>
              </a:rPr>
              <a:t>2. Two footed long jump from sock A to sock B and then </a:t>
            </a:r>
            <a:r>
              <a:rPr lang="en-GB" dirty="0" smtClean="0">
                <a:solidFill>
                  <a:schemeClr val="tx1"/>
                </a:solidFill>
              </a:rPr>
              <a:t>repeat</a:t>
            </a:r>
          </a:p>
          <a:p>
            <a:r>
              <a:rPr lang="en-GB" sz="2800" dirty="0" smtClean="0">
                <a:solidFill>
                  <a:schemeClr val="tx1"/>
                </a:solidFill>
                <a:latin typeface="+mn-lt"/>
              </a:rPr>
              <a:t>Scoring = 1 point for every jump</a:t>
            </a:r>
            <a:endParaRPr lang="en-GB" sz="2800" dirty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64793" y="244883"/>
            <a:ext cx="3617459" cy="2143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5911631"/>
      </p:ext>
    </p:extLst>
  </p:cSld>
  <p:clrMapOvr>
    <a:masterClrMapping/>
  </p:clrMapOvr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TM04033925[[fn=Droplet]]</Template>
  <TotalTime>33</TotalTime>
  <Words>247</Words>
  <Application>Microsoft Office PowerPoint</Application>
  <PresentationFormat>Widescreen</PresentationFormat>
  <Paragraphs>33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7" baseType="lpstr">
      <vt:lpstr>Arial</vt:lpstr>
      <vt:lpstr>Tw Cen MT</vt:lpstr>
      <vt:lpstr>Droplet</vt:lpstr>
      <vt:lpstr>PowerPoint Presentation</vt:lpstr>
      <vt:lpstr>PowerPoint Presentation</vt:lpstr>
      <vt:lpstr>PowerPoint Presentation</vt:lpstr>
      <vt:lpstr>PowerPoint Presentation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 Clugston</dc:creator>
  <cp:lastModifiedBy>H Clugston</cp:lastModifiedBy>
  <cp:revision>4</cp:revision>
  <dcterms:created xsi:type="dcterms:W3CDTF">2020-06-04T12:31:14Z</dcterms:created>
  <dcterms:modified xsi:type="dcterms:W3CDTF">2020-06-04T13:05:08Z</dcterms:modified>
</cp:coreProperties>
</file>